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875" r:id="rId1"/>
    <p:sldMasterId id="2147483918" r:id="rId2"/>
    <p:sldMasterId id="2147483913" r:id="rId3"/>
    <p:sldMasterId id="2147483930" r:id="rId4"/>
  </p:sldMasterIdLst>
  <p:notesMasterIdLst>
    <p:notesMasterId r:id="rId11"/>
  </p:notesMasterIdLst>
  <p:handoutMasterIdLst>
    <p:handoutMasterId r:id="rId12"/>
  </p:handoutMasterIdLst>
  <p:sldIdLst>
    <p:sldId id="612" r:id="rId5"/>
    <p:sldId id="592" r:id="rId6"/>
    <p:sldId id="602" r:id="rId7"/>
    <p:sldId id="603" r:id="rId8"/>
    <p:sldId id="604" r:id="rId9"/>
    <p:sldId id="605" r:id="rId10"/>
  </p:sldIdLst>
  <p:sldSz cx="12866688" cy="7237413"/>
  <p:notesSz cx="6797675" cy="9926638"/>
  <p:custDataLst>
    <p:tags r:id="rId13"/>
  </p:custDataLst>
  <p:defaultTextStyle>
    <a:defPPr>
      <a:defRPr lang="de-DE"/>
    </a:defPPr>
    <a:lvl1pPr algn="r" rtl="0" eaLnBrk="0" fontAlgn="base" hangingPunct="0">
      <a:spcBef>
        <a:spcPct val="0"/>
      </a:spcBef>
      <a:spcAft>
        <a:spcPct val="0"/>
      </a:spcAft>
      <a:defRPr sz="3100" kern="1200">
        <a:solidFill>
          <a:schemeClr val="tx2"/>
        </a:solidFill>
        <a:latin typeface="Arial" charset="0"/>
        <a:ea typeface="+mn-ea"/>
        <a:cs typeface="+mn-cs"/>
      </a:defRPr>
    </a:lvl1pPr>
    <a:lvl2pPr marL="436206" algn="r" rtl="0" eaLnBrk="0" fontAlgn="base" hangingPunct="0">
      <a:spcBef>
        <a:spcPct val="0"/>
      </a:spcBef>
      <a:spcAft>
        <a:spcPct val="0"/>
      </a:spcAft>
      <a:defRPr sz="3100" kern="1200">
        <a:solidFill>
          <a:schemeClr val="tx2"/>
        </a:solidFill>
        <a:latin typeface="Arial" charset="0"/>
        <a:ea typeface="+mn-ea"/>
        <a:cs typeface="+mn-cs"/>
      </a:defRPr>
    </a:lvl2pPr>
    <a:lvl3pPr marL="872412" algn="r" rtl="0" eaLnBrk="0" fontAlgn="base" hangingPunct="0">
      <a:spcBef>
        <a:spcPct val="0"/>
      </a:spcBef>
      <a:spcAft>
        <a:spcPct val="0"/>
      </a:spcAft>
      <a:defRPr sz="3100" kern="1200">
        <a:solidFill>
          <a:schemeClr val="tx2"/>
        </a:solidFill>
        <a:latin typeface="Arial" charset="0"/>
        <a:ea typeface="+mn-ea"/>
        <a:cs typeface="+mn-cs"/>
      </a:defRPr>
    </a:lvl3pPr>
    <a:lvl4pPr marL="1308617" algn="r" rtl="0" eaLnBrk="0" fontAlgn="base" hangingPunct="0">
      <a:spcBef>
        <a:spcPct val="0"/>
      </a:spcBef>
      <a:spcAft>
        <a:spcPct val="0"/>
      </a:spcAft>
      <a:defRPr sz="3100" kern="1200">
        <a:solidFill>
          <a:schemeClr val="tx2"/>
        </a:solidFill>
        <a:latin typeface="Arial" charset="0"/>
        <a:ea typeface="+mn-ea"/>
        <a:cs typeface="+mn-cs"/>
      </a:defRPr>
    </a:lvl4pPr>
    <a:lvl5pPr marL="1744823" algn="r" rtl="0" eaLnBrk="0" fontAlgn="base" hangingPunct="0">
      <a:spcBef>
        <a:spcPct val="0"/>
      </a:spcBef>
      <a:spcAft>
        <a:spcPct val="0"/>
      </a:spcAft>
      <a:defRPr sz="3100" kern="1200">
        <a:solidFill>
          <a:schemeClr val="tx2"/>
        </a:solidFill>
        <a:latin typeface="Arial" charset="0"/>
        <a:ea typeface="+mn-ea"/>
        <a:cs typeface="+mn-cs"/>
      </a:defRPr>
    </a:lvl5pPr>
    <a:lvl6pPr marL="2181030" algn="l" defTabSz="872412" rtl="0" eaLnBrk="1" latinLnBrk="0" hangingPunct="1">
      <a:defRPr sz="3100" kern="1200">
        <a:solidFill>
          <a:schemeClr val="tx2"/>
        </a:solidFill>
        <a:latin typeface="Arial" charset="0"/>
        <a:ea typeface="+mn-ea"/>
        <a:cs typeface="+mn-cs"/>
      </a:defRPr>
    </a:lvl6pPr>
    <a:lvl7pPr marL="2617236" algn="l" defTabSz="872412" rtl="0" eaLnBrk="1" latinLnBrk="0" hangingPunct="1">
      <a:defRPr sz="3100" kern="1200">
        <a:solidFill>
          <a:schemeClr val="tx2"/>
        </a:solidFill>
        <a:latin typeface="Arial" charset="0"/>
        <a:ea typeface="+mn-ea"/>
        <a:cs typeface="+mn-cs"/>
      </a:defRPr>
    </a:lvl7pPr>
    <a:lvl8pPr marL="3053442" algn="l" defTabSz="872412" rtl="0" eaLnBrk="1" latinLnBrk="0" hangingPunct="1">
      <a:defRPr sz="3100" kern="1200">
        <a:solidFill>
          <a:schemeClr val="tx2"/>
        </a:solidFill>
        <a:latin typeface="Arial" charset="0"/>
        <a:ea typeface="+mn-ea"/>
        <a:cs typeface="+mn-cs"/>
      </a:defRPr>
    </a:lvl8pPr>
    <a:lvl9pPr marL="3489647" algn="l" defTabSz="872412" rtl="0" eaLnBrk="1" latinLnBrk="0" hangingPunct="1">
      <a:defRPr sz="3100" kern="1200">
        <a:solidFill>
          <a:schemeClr val="tx2"/>
        </a:solidFill>
        <a:latin typeface="Arial" charset="0"/>
        <a:ea typeface="+mn-ea"/>
        <a:cs typeface="+mn-cs"/>
      </a:defRPr>
    </a:lvl9pPr>
  </p:defaultTextStyle>
  <p:extLst>
    <p:ext uri="{521415D9-36F7-43E2-AB2F-B90AF26B5E84}">
      <p14:sectionLst xmlns:p14="http://schemas.microsoft.com/office/powerpoint/2010/main">
        <p14:section name="Standardabschnitt" id="{287337C1-3532-42EE-9C85-447AEFEC2C37}">
          <p14:sldIdLst>
            <p14:sldId id="612"/>
            <p14:sldId id="592"/>
            <p14:sldId id="602"/>
            <p14:sldId id="603"/>
            <p14:sldId id="604"/>
            <p14:sldId id="605"/>
          </p14:sldIdLst>
        </p14:section>
      </p14:sectionLst>
    </p:ext>
    <p:ext uri="{EFAFB233-063F-42B5-8137-9DF3F51BA10A}">
      <p15:sldGuideLst xmlns:p15="http://schemas.microsoft.com/office/powerpoint/2012/main">
        <p15:guide id="1" orient="horz" pos="782" userDrawn="1">
          <p15:clr>
            <a:srgbClr val="A4A3A4"/>
          </p15:clr>
        </p15:guide>
        <p15:guide id="2" orient="horz" pos="505" userDrawn="1">
          <p15:clr>
            <a:srgbClr val="A4A3A4"/>
          </p15:clr>
        </p15:guide>
        <p15:guide id="3" orient="horz" pos="4144" userDrawn="1">
          <p15:clr>
            <a:srgbClr val="A4A3A4"/>
          </p15:clr>
        </p15:guide>
        <p15:guide id="4" orient="horz" pos="368" userDrawn="1">
          <p15:clr>
            <a:srgbClr val="A4A3A4"/>
          </p15:clr>
        </p15:guide>
        <p15:guide id="5" orient="horz" pos="153" userDrawn="1">
          <p15:clr>
            <a:srgbClr val="A4A3A4"/>
          </p15:clr>
        </p15:guide>
        <p15:guide id="6" orient="horz" pos="1574" userDrawn="1">
          <p15:clr>
            <a:srgbClr val="A4A3A4"/>
          </p15:clr>
        </p15:guide>
        <p15:guide id="7" orient="horz" pos="1052" userDrawn="1">
          <p15:clr>
            <a:srgbClr val="A4A3A4"/>
          </p15:clr>
        </p15:guide>
        <p15:guide id="8" pos="608" userDrawn="1">
          <p15:clr>
            <a:srgbClr val="A4A3A4"/>
          </p15:clr>
        </p15:guide>
        <p15:guide id="9" pos="6960" userDrawn="1">
          <p15:clr>
            <a:srgbClr val="A4A3A4"/>
          </p15:clr>
        </p15:guide>
        <p15:guide id="10" pos="7154" userDrawn="1">
          <p15:clr>
            <a:srgbClr val="A4A3A4"/>
          </p15:clr>
        </p15:guide>
        <p15:guide id="11" pos="7914" userDrawn="1">
          <p15:clr>
            <a:srgbClr val="A4A3A4"/>
          </p15:clr>
        </p15:guide>
        <p15:guide id="12" pos="3792"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439ACB"/>
    <a:srgbClr val="CCFF99"/>
    <a:srgbClr val="548DC4"/>
    <a:srgbClr val="FF9966"/>
    <a:srgbClr val="33CC33"/>
    <a:srgbClr val="CCFFCC"/>
    <a:srgbClr val="4589BF"/>
    <a:srgbClr val="FF7C80"/>
    <a:srgbClr val="537E3E"/>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08" autoAdjust="0"/>
    <p:restoredTop sz="84362" autoAdjust="0"/>
  </p:normalViewPr>
  <p:slideViewPr>
    <p:cSldViewPr snapToGrid="0" snapToObjects="1" showGuides="1">
      <p:cViewPr varScale="1">
        <p:scale>
          <a:sx n="129" d="100"/>
          <a:sy n="129" d="100"/>
        </p:scale>
        <p:origin x="1248" y="126"/>
      </p:cViewPr>
      <p:guideLst>
        <p:guide orient="horz" pos="782"/>
        <p:guide orient="horz" pos="505"/>
        <p:guide orient="horz" pos="4144"/>
        <p:guide orient="horz" pos="368"/>
        <p:guide orient="horz" pos="153"/>
        <p:guide orient="horz" pos="1574"/>
        <p:guide orient="horz" pos="1052"/>
        <p:guide pos="608"/>
        <p:guide pos="6960"/>
        <p:guide pos="7154"/>
        <p:guide pos="7914"/>
        <p:guide pos="379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46" d="100"/>
          <a:sy n="46" d="100"/>
        </p:scale>
        <p:origin x="2808" y="3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gs" Target="tags/tag1.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9CC499-761C-41BB-94D3-ABFD5B2B7C4E}" type="doc">
      <dgm:prSet loTypeId="urn:microsoft.com/office/officeart/2005/8/layout/hList1" loCatId="list" qsTypeId="urn:microsoft.com/office/officeart/2005/8/quickstyle/simple1" qsCatId="simple" csTypeId="urn:microsoft.com/office/officeart/2005/8/colors/accent0_3" csCatId="mainScheme" phldr="1"/>
      <dgm:spPr/>
      <dgm:t>
        <a:bodyPr/>
        <a:lstStyle/>
        <a:p>
          <a:endParaRPr lang="de-DE"/>
        </a:p>
      </dgm:t>
    </dgm:pt>
    <dgm:pt modelId="{F0A12CE9-358F-4891-877B-674B9554E023}">
      <dgm:prSet phldrT="[Text]" custT="1"/>
      <dgm:spPr/>
      <dgm:t>
        <a:bodyPr/>
        <a:lstStyle/>
        <a:p>
          <a:r>
            <a:rPr lang="de-DE" sz="2400" b="1" i="0" dirty="0" err="1">
              <a:effectLst/>
              <a:latin typeface="NotoSans"/>
            </a:rPr>
            <a:t>Identifiying</a:t>
          </a:r>
          <a:r>
            <a:rPr lang="de-DE" sz="2400" b="1" i="0" dirty="0">
              <a:effectLst/>
              <a:latin typeface="NotoSans"/>
            </a:rPr>
            <a:t> and </a:t>
          </a:r>
          <a:r>
            <a:rPr lang="de-DE" sz="2400" b="1" i="0" dirty="0" err="1">
              <a:effectLst/>
              <a:latin typeface="NotoSans"/>
            </a:rPr>
            <a:t>removing</a:t>
          </a:r>
          <a:r>
            <a:rPr lang="de-DE" sz="2400" b="1" i="0" dirty="0">
              <a:effectLst/>
              <a:latin typeface="NotoSans"/>
            </a:rPr>
            <a:t> </a:t>
          </a:r>
          <a:r>
            <a:rPr lang="de-DE" sz="2400" b="1" i="0" dirty="0" err="1">
              <a:effectLst/>
              <a:latin typeface="NotoSans"/>
            </a:rPr>
            <a:t>obstacles</a:t>
          </a:r>
          <a:endParaRPr lang="de-DE" sz="2400" dirty="0"/>
        </a:p>
      </dgm:t>
    </dgm:pt>
    <dgm:pt modelId="{CFFAE869-799A-40D2-8A98-295B0FCB5502}" type="parTrans" cxnId="{57854097-644E-4127-AA32-276B74512BE4}">
      <dgm:prSet/>
      <dgm:spPr/>
      <dgm:t>
        <a:bodyPr/>
        <a:lstStyle/>
        <a:p>
          <a:endParaRPr lang="de-DE" sz="1200"/>
        </a:p>
      </dgm:t>
    </dgm:pt>
    <dgm:pt modelId="{4DF903A2-92C8-4BB1-9C4B-F04630BFF171}" type="sibTrans" cxnId="{57854097-644E-4127-AA32-276B74512BE4}">
      <dgm:prSet/>
      <dgm:spPr/>
      <dgm:t>
        <a:bodyPr/>
        <a:lstStyle/>
        <a:p>
          <a:endParaRPr lang="de-DE" sz="1200"/>
        </a:p>
      </dgm:t>
    </dgm:pt>
    <dgm:pt modelId="{B45D92A7-BC52-4982-85A9-0BF2A04B6B1C}">
      <dgm:prSet phldrT="[Text]" custT="1"/>
      <dgm:spPr/>
      <dgm:t>
        <a:bodyPr/>
        <a:lstStyle/>
        <a:p>
          <a:pPr>
            <a:buFont typeface="Arial" panose="020B0604020202020204" pitchFamily="34" charset="0"/>
            <a:buNone/>
          </a:pPr>
          <a:endParaRPr lang="de-DE" sz="2000" dirty="0"/>
        </a:p>
      </dgm:t>
    </dgm:pt>
    <dgm:pt modelId="{F630FF2B-8041-4076-8686-13C840D5CE10}" type="parTrans" cxnId="{1B1CC272-D4A1-467D-B485-9BFA1155B68E}">
      <dgm:prSet/>
      <dgm:spPr/>
      <dgm:t>
        <a:bodyPr/>
        <a:lstStyle/>
        <a:p>
          <a:endParaRPr lang="de-DE" sz="1200"/>
        </a:p>
      </dgm:t>
    </dgm:pt>
    <dgm:pt modelId="{60D43BA0-78EF-4540-BAA7-CC3C0772C32A}" type="sibTrans" cxnId="{1B1CC272-D4A1-467D-B485-9BFA1155B68E}">
      <dgm:prSet/>
      <dgm:spPr/>
      <dgm:t>
        <a:bodyPr/>
        <a:lstStyle/>
        <a:p>
          <a:endParaRPr lang="de-DE" sz="1200"/>
        </a:p>
      </dgm:t>
    </dgm:pt>
    <dgm:pt modelId="{BF1810EE-ECB9-43BC-A453-210E86D7A5FA}">
      <dgm:prSet phldrT="[Text]" custT="1"/>
      <dgm:spPr/>
      <dgm:t>
        <a:bodyPr/>
        <a:lstStyle/>
        <a:p>
          <a:pPr>
            <a:buFont typeface="Arial" panose="020B0604020202020204" pitchFamily="34" charset="0"/>
            <a:buNone/>
          </a:pPr>
          <a:r>
            <a:rPr lang="en-US" sz="2400" b="1" i="0" dirty="0">
              <a:effectLst/>
              <a:latin typeface="NotoSans"/>
            </a:rPr>
            <a:t>Support services and funding programs</a:t>
          </a:r>
          <a:endParaRPr lang="de-DE" sz="2400" dirty="0"/>
        </a:p>
      </dgm:t>
    </dgm:pt>
    <dgm:pt modelId="{11F25769-FF0A-47BE-8E7E-1001CFE8441C}" type="parTrans" cxnId="{7D746280-7C4B-4ACB-AD9F-491C6A9B995E}">
      <dgm:prSet/>
      <dgm:spPr/>
      <dgm:t>
        <a:bodyPr/>
        <a:lstStyle/>
        <a:p>
          <a:endParaRPr lang="de-DE" sz="1200"/>
        </a:p>
      </dgm:t>
    </dgm:pt>
    <dgm:pt modelId="{50B87CA6-C68B-46CE-84B0-D6B746D81C89}" type="sibTrans" cxnId="{7D746280-7C4B-4ACB-AD9F-491C6A9B995E}">
      <dgm:prSet/>
      <dgm:spPr/>
      <dgm:t>
        <a:bodyPr/>
        <a:lstStyle/>
        <a:p>
          <a:endParaRPr lang="de-DE" sz="1200"/>
        </a:p>
      </dgm:t>
    </dgm:pt>
    <dgm:pt modelId="{C729F5B6-5CC4-4B90-B797-D3A771F717CA}">
      <dgm:prSet phldrT="[Text]" custT="1"/>
      <dgm:spPr/>
      <dgm:t>
        <a:bodyPr/>
        <a:lstStyle/>
        <a:p>
          <a:r>
            <a:rPr lang="de-DE" sz="2400" b="1" i="0" dirty="0">
              <a:effectLst/>
              <a:latin typeface="NotoSans"/>
            </a:rPr>
            <a:t>Acceptance</a:t>
          </a:r>
          <a:endParaRPr lang="de-DE" sz="2400" dirty="0"/>
        </a:p>
      </dgm:t>
    </dgm:pt>
    <dgm:pt modelId="{8656589F-4A79-4C50-BE7E-11200CE02528}" type="parTrans" cxnId="{FBBE6599-0D40-417E-A265-B56F6C7B735A}">
      <dgm:prSet/>
      <dgm:spPr/>
      <dgm:t>
        <a:bodyPr/>
        <a:lstStyle/>
        <a:p>
          <a:endParaRPr lang="de-DE" sz="1200"/>
        </a:p>
      </dgm:t>
    </dgm:pt>
    <dgm:pt modelId="{0D4017AA-D7FB-4AC5-A1AF-94FA7D16AC78}" type="sibTrans" cxnId="{FBBE6599-0D40-417E-A265-B56F6C7B735A}">
      <dgm:prSet/>
      <dgm:spPr/>
      <dgm:t>
        <a:bodyPr/>
        <a:lstStyle/>
        <a:p>
          <a:endParaRPr lang="de-DE" sz="1200"/>
        </a:p>
      </dgm:t>
    </dgm:pt>
    <dgm:pt modelId="{5A563610-40DD-41D9-B0DD-5F622A433D55}">
      <dgm:prSet custT="1"/>
      <dgm:spPr/>
      <dgm:t>
        <a:bodyPr/>
        <a:lstStyle/>
        <a:p>
          <a:r>
            <a:rPr lang="de-DE" sz="2000" b="0" i="0" dirty="0" err="1">
              <a:effectLst/>
              <a:latin typeface="NotoSans"/>
            </a:rPr>
            <a:t>BioMeth</a:t>
          </a:r>
          <a:r>
            <a:rPr lang="de-DE" sz="2000" b="0" i="0" dirty="0">
              <a:effectLst/>
              <a:latin typeface="NotoSans"/>
            </a:rPr>
            <a:t> (</a:t>
          </a:r>
          <a:r>
            <a:rPr lang="de-DE" sz="2000" b="0" i="0" dirty="0" err="1">
              <a:effectLst/>
              <a:latin typeface="NotoSans"/>
            </a:rPr>
            <a:t>BioMethane</a:t>
          </a:r>
          <a:r>
            <a:rPr lang="de-DE" sz="2000" b="0" i="0" dirty="0">
              <a:effectLst/>
              <a:latin typeface="NotoSans"/>
            </a:rPr>
            <a:t>) and </a:t>
          </a:r>
          <a:r>
            <a:rPr lang="de-DE" sz="2000" b="0" i="0" dirty="0" err="1">
              <a:effectLst/>
              <a:latin typeface="NotoSans"/>
            </a:rPr>
            <a:t>BioWärme</a:t>
          </a:r>
          <a:r>
            <a:rPr lang="de-DE" sz="2000" b="0" i="0" dirty="0">
              <a:effectLst/>
              <a:latin typeface="NotoSans"/>
            </a:rPr>
            <a:t> (</a:t>
          </a:r>
          <a:r>
            <a:rPr lang="de-DE" sz="2000" b="0" i="0" dirty="0" err="1">
              <a:effectLst/>
              <a:latin typeface="NotoSans"/>
            </a:rPr>
            <a:t>BioHeat</a:t>
          </a:r>
          <a:r>
            <a:rPr lang="de-DE" sz="2000" b="0" i="0" dirty="0">
              <a:effectLst/>
              <a:latin typeface="NotoSans"/>
            </a:rPr>
            <a:t>) Bavaria</a:t>
          </a:r>
        </a:p>
      </dgm:t>
    </dgm:pt>
    <dgm:pt modelId="{05A2C8C2-E043-48F4-80AB-BED6B1DA5033}" type="parTrans" cxnId="{09298246-C133-4095-8BBD-6B2BE879D1FE}">
      <dgm:prSet/>
      <dgm:spPr/>
      <dgm:t>
        <a:bodyPr/>
        <a:lstStyle/>
        <a:p>
          <a:endParaRPr lang="de-DE" sz="1200"/>
        </a:p>
      </dgm:t>
    </dgm:pt>
    <dgm:pt modelId="{608D2B3F-F944-44B7-8210-03841208D174}" type="sibTrans" cxnId="{09298246-C133-4095-8BBD-6B2BE879D1FE}">
      <dgm:prSet/>
      <dgm:spPr/>
      <dgm:t>
        <a:bodyPr/>
        <a:lstStyle/>
        <a:p>
          <a:endParaRPr lang="de-DE" sz="1200"/>
        </a:p>
      </dgm:t>
    </dgm:pt>
    <dgm:pt modelId="{57EBE1A0-BE4B-43DF-9818-7EF677C768AE}">
      <dgm:prSet custT="1"/>
      <dgm:spPr/>
      <dgm:t>
        <a:bodyPr/>
        <a:lstStyle/>
        <a:p>
          <a:r>
            <a:rPr lang="en-US" sz="2000" b="0" i="0" dirty="0">
              <a:effectLst/>
              <a:latin typeface="NotoSans"/>
            </a:rPr>
            <a:t>program for small hydropower plants</a:t>
          </a:r>
          <a:endParaRPr lang="de-DE" sz="2000" b="0" i="0" dirty="0">
            <a:effectLst/>
            <a:latin typeface="NotoSans"/>
          </a:endParaRPr>
        </a:p>
      </dgm:t>
    </dgm:pt>
    <dgm:pt modelId="{CA31662F-57E5-40B9-A1FB-B27439ECFEE9}" type="parTrans" cxnId="{313776D8-42CF-43F6-8CA2-A04AEE333B1D}">
      <dgm:prSet/>
      <dgm:spPr/>
      <dgm:t>
        <a:bodyPr/>
        <a:lstStyle/>
        <a:p>
          <a:endParaRPr lang="de-DE" sz="1200"/>
        </a:p>
      </dgm:t>
    </dgm:pt>
    <dgm:pt modelId="{16DB49E1-1DEF-496D-BDAC-940C78F4EE93}" type="sibTrans" cxnId="{313776D8-42CF-43F6-8CA2-A04AEE333B1D}">
      <dgm:prSet/>
      <dgm:spPr/>
      <dgm:t>
        <a:bodyPr/>
        <a:lstStyle/>
        <a:p>
          <a:endParaRPr lang="de-DE" sz="1200"/>
        </a:p>
      </dgm:t>
    </dgm:pt>
    <dgm:pt modelId="{698A53C3-89AB-4228-B724-DADB6724CEEB}">
      <dgm:prSet custT="1"/>
      <dgm:spPr/>
      <dgm:t>
        <a:bodyPr/>
        <a:lstStyle/>
        <a:p>
          <a:r>
            <a:rPr lang="de-DE" sz="2000" b="0" i="0" dirty="0" err="1">
              <a:effectLst/>
              <a:latin typeface="NotoSans"/>
            </a:rPr>
            <a:t>distribution</a:t>
          </a:r>
          <a:r>
            <a:rPr lang="de-DE" sz="2000" b="0" i="0" dirty="0">
              <a:effectLst/>
              <a:latin typeface="NotoSans"/>
            </a:rPr>
            <a:t> </a:t>
          </a:r>
          <a:r>
            <a:rPr lang="de-DE" sz="2000" b="0" i="0" dirty="0" err="1">
              <a:effectLst/>
              <a:latin typeface="NotoSans"/>
            </a:rPr>
            <a:t>grid</a:t>
          </a:r>
          <a:r>
            <a:rPr lang="de-DE" sz="2000" b="0" i="0" dirty="0">
              <a:effectLst/>
              <a:latin typeface="NotoSans"/>
            </a:rPr>
            <a:t> initiative </a:t>
          </a:r>
        </a:p>
      </dgm:t>
    </dgm:pt>
    <dgm:pt modelId="{FACB9E8B-06D9-4D9D-A4C2-14FBC50E3C77}" type="parTrans" cxnId="{A42A6DE4-3DF4-428E-9420-DB3271BAEAD4}">
      <dgm:prSet/>
      <dgm:spPr/>
      <dgm:t>
        <a:bodyPr/>
        <a:lstStyle/>
        <a:p>
          <a:endParaRPr lang="de-DE" sz="1200"/>
        </a:p>
      </dgm:t>
    </dgm:pt>
    <dgm:pt modelId="{58F028B4-FB26-4E1C-A441-21D18706738C}" type="sibTrans" cxnId="{A42A6DE4-3DF4-428E-9420-DB3271BAEAD4}">
      <dgm:prSet/>
      <dgm:spPr/>
      <dgm:t>
        <a:bodyPr/>
        <a:lstStyle/>
        <a:p>
          <a:endParaRPr lang="de-DE" sz="1200"/>
        </a:p>
      </dgm:t>
    </dgm:pt>
    <dgm:pt modelId="{FD996F66-2183-42E5-9128-441C0DD882FB}">
      <dgm:prSet custT="1"/>
      <dgm:spPr/>
      <dgm:t>
        <a:bodyPr/>
        <a:lstStyle/>
        <a:p>
          <a:r>
            <a:rPr lang="en-US" sz="2000" b="0" i="0" dirty="0">
              <a:effectLst/>
              <a:latin typeface="NotoSans"/>
            </a:rPr>
            <a:t>activities of the State Agency for Energy and Climate Protection</a:t>
          </a:r>
          <a:endParaRPr lang="de-DE" sz="2000" b="0" i="0" dirty="0">
            <a:effectLst/>
            <a:latin typeface="NotoSans"/>
          </a:endParaRPr>
        </a:p>
      </dgm:t>
    </dgm:pt>
    <dgm:pt modelId="{4715D127-0A0A-4A03-AD6C-97FFB3562554}" type="parTrans" cxnId="{B1953630-FF05-4087-BC2F-43D51295A7CB}">
      <dgm:prSet/>
      <dgm:spPr/>
      <dgm:t>
        <a:bodyPr/>
        <a:lstStyle/>
        <a:p>
          <a:endParaRPr lang="de-DE" sz="1200"/>
        </a:p>
      </dgm:t>
    </dgm:pt>
    <dgm:pt modelId="{3C933309-FD49-4EED-9DFB-CE3BF2C0197F}" type="sibTrans" cxnId="{B1953630-FF05-4087-BC2F-43D51295A7CB}">
      <dgm:prSet/>
      <dgm:spPr/>
      <dgm:t>
        <a:bodyPr/>
        <a:lstStyle/>
        <a:p>
          <a:endParaRPr lang="de-DE" sz="1200"/>
        </a:p>
      </dgm:t>
    </dgm:pt>
    <dgm:pt modelId="{461E1DF3-1EB6-4BB5-9A96-376FB839A749}">
      <dgm:prSet phldrT="[Text]" custT="1"/>
      <dgm:spPr/>
      <dgm:t>
        <a:bodyPr/>
        <a:lstStyle/>
        <a:p>
          <a:pPr>
            <a:buFont typeface="Arial" panose="020B0604020202020204" pitchFamily="34" charset="0"/>
            <a:buNone/>
          </a:pPr>
          <a:endParaRPr lang="de-DE" sz="2000" dirty="0"/>
        </a:p>
      </dgm:t>
    </dgm:pt>
    <dgm:pt modelId="{6D60E2D0-2623-49FB-9697-E1B64960D5F8}" type="parTrans" cxnId="{6B384BCC-EA92-4CC3-AEEE-D38217FD6017}">
      <dgm:prSet/>
      <dgm:spPr/>
      <dgm:t>
        <a:bodyPr/>
        <a:lstStyle/>
        <a:p>
          <a:endParaRPr lang="de-DE"/>
        </a:p>
      </dgm:t>
    </dgm:pt>
    <dgm:pt modelId="{9AFBBED4-8B0E-4264-A16E-0DC0872BB088}" type="sibTrans" cxnId="{6B384BCC-EA92-4CC3-AEEE-D38217FD6017}">
      <dgm:prSet/>
      <dgm:spPr/>
      <dgm:t>
        <a:bodyPr/>
        <a:lstStyle/>
        <a:p>
          <a:endParaRPr lang="de-DE"/>
        </a:p>
      </dgm:t>
    </dgm:pt>
    <dgm:pt modelId="{A7DCB64B-183F-4F48-81D3-9E5206A0AA79}">
      <dgm:prSet custT="1"/>
      <dgm:spPr/>
      <dgm:t>
        <a:bodyPr/>
        <a:lstStyle/>
        <a:p>
          <a:r>
            <a:rPr lang="de-DE" sz="2000" b="0" i="0" dirty="0">
              <a:effectLst/>
              <a:latin typeface="NotoSans"/>
            </a:rPr>
            <a:t>Windkümmerer </a:t>
          </a:r>
          <a:r>
            <a:rPr lang="de-DE" sz="2000" b="0" i="0" dirty="0" err="1">
              <a:effectLst/>
              <a:latin typeface="NotoSans"/>
            </a:rPr>
            <a:t>program</a:t>
          </a:r>
          <a:endParaRPr lang="de-DE" sz="2000" b="0" i="0" dirty="0">
            <a:effectLst/>
            <a:latin typeface="NotoSans"/>
          </a:endParaRPr>
        </a:p>
      </dgm:t>
    </dgm:pt>
    <dgm:pt modelId="{B10272A5-3AA2-4344-B161-20644A364BBD}" type="parTrans" cxnId="{08D88CCD-1E43-447A-AA93-5F4D9EE87F6B}">
      <dgm:prSet/>
      <dgm:spPr/>
      <dgm:t>
        <a:bodyPr/>
        <a:lstStyle/>
        <a:p>
          <a:endParaRPr lang="de-DE"/>
        </a:p>
      </dgm:t>
    </dgm:pt>
    <dgm:pt modelId="{85BD6198-2E2C-4D58-845C-9DDB0218C1CF}" type="sibTrans" cxnId="{08D88CCD-1E43-447A-AA93-5F4D9EE87F6B}">
      <dgm:prSet/>
      <dgm:spPr/>
      <dgm:t>
        <a:bodyPr/>
        <a:lstStyle/>
        <a:p>
          <a:endParaRPr lang="de-DE"/>
        </a:p>
      </dgm:t>
    </dgm:pt>
    <dgm:pt modelId="{E6A7A374-51B9-48BA-BBC3-FCFBD50F8C78}">
      <dgm:prSet custT="1"/>
      <dgm:spPr/>
      <dgm:t>
        <a:bodyPr/>
        <a:lstStyle/>
        <a:p>
          <a:r>
            <a:rPr lang="de-DE" sz="2000" dirty="0" err="1"/>
            <a:t>campaign</a:t>
          </a:r>
          <a:r>
            <a:rPr lang="de-DE" sz="2000" dirty="0"/>
            <a:t> „Bayern macht Wind“</a:t>
          </a:r>
        </a:p>
      </dgm:t>
    </dgm:pt>
    <dgm:pt modelId="{736E5EA6-1C79-4D15-80AD-AA4CEDE73149}" type="sibTrans" cxnId="{C2E8E9C2-8306-4CCE-82FF-25C1E9AF2799}">
      <dgm:prSet/>
      <dgm:spPr/>
      <dgm:t>
        <a:bodyPr/>
        <a:lstStyle/>
        <a:p>
          <a:endParaRPr lang="de-DE" sz="1200"/>
        </a:p>
      </dgm:t>
    </dgm:pt>
    <dgm:pt modelId="{71C06A7E-92B1-4470-B143-2A8352FF5699}" type="parTrans" cxnId="{C2E8E9C2-8306-4CCE-82FF-25C1E9AF2799}">
      <dgm:prSet/>
      <dgm:spPr/>
      <dgm:t>
        <a:bodyPr/>
        <a:lstStyle/>
        <a:p>
          <a:endParaRPr lang="de-DE" sz="1200"/>
        </a:p>
      </dgm:t>
    </dgm:pt>
    <dgm:pt modelId="{C87DA5D6-F055-4BBB-A1CE-5F3A8886CD0A}">
      <dgm:prSet custT="1"/>
      <dgm:spPr/>
      <dgm:t>
        <a:bodyPr/>
        <a:lstStyle/>
        <a:p>
          <a:r>
            <a:rPr lang="de-DE" sz="2000" dirty="0" err="1"/>
            <a:t>Bavarian</a:t>
          </a:r>
          <a:r>
            <a:rPr lang="de-DE" sz="2000" dirty="0"/>
            <a:t> Energy Days</a:t>
          </a:r>
        </a:p>
      </dgm:t>
    </dgm:pt>
    <dgm:pt modelId="{41F52AA8-E40F-478F-ACDD-7EA13D59CD4D}" type="sibTrans" cxnId="{98392316-EA05-4519-9897-602C4C0DB15F}">
      <dgm:prSet/>
      <dgm:spPr/>
      <dgm:t>
        <a:bodyPr/>
        <a:lstStyle/>
        <a:p>
          <a:endParaRPr lang="de-DE" sz="1200"/>
        </a:p>
      </dgm:t>
    </dgm:pt>
    <dgm:pt modelId="{985AB4B9-DA72-43B3-AA94-4202E43C202B}" type="parTrans" cxnId="{98392316-EA05-4519-9897-602C4C0DB15F}">
      <dgm:prSet/>
      <dgm:spPr/>
      <dgm:t>
        <a:bodyPr/>
        <a:lstStyle/>
        <a:p>
          <a:endParaRPr lang="de-DE" sz="1200"/>
        </a:p>
      </dgm:t>
    </dgm:pt>
    <dgm:pt modelId="{E207C4FF-0A33-4570-A860-EF07387C0218}">
      <dgm:prSet phldrT="[Text]" custT="1"/>
      <dgm:spPr/>
      <dgm:t>
        <a:bodyPr/>
        <a:lstStyle/>
        <a:p>
          <a:pPr>
            <a:buFont typeface="Arial" panose="020B0604020202020204" pitchFamily="34" charset="0"/>
            <a:buChar char="•"/>
          </a:pPr>
          <a:r>
            <a:rPr lang="de-DE" sz="2000" dirty="0" err="1"/>
            <a:t>mandatory</a:t>
          </a:r>
          <a:r>
            <a:rPr lang="de-DE" sz="2000" dirty="0"/>
            <a:t> </a:t>
          </a:r>
          <a:r>
            <a:rPr lang="de-DE" sz="2000" dirty="0" err="1"/>
            <a:t>community</a:t>
          </a:r>
          <a:r>
            <a:rPr lang="de-DE" sz="2000" dirty="0"/>
            <a:t> and </a:t>
          </a:r>
          <a:r>
            <a:rPr lang="de-DE" sz="2000" dirty="0" err="1"/>
            <a:t>citizen</a:t>
          </a:r>
          <a:r>
            <a:rPr lang="de-DE" sz="2000" dirty="0"/>
            <a:t> </a:t>
          </a:r>
          <a:r>
            <a:rPr lang="de-DE" sz="2000" dirty="0" err="1"/>
            <a:t>participation</a:t>
          </a:r>
          <a:endParaRPr lang="de-DE" sz="2000" dirty="0"/>
        </a:p>
      </dgm:t>
    </dgm:pt>
    <dgm:pt modelId="{52309EC9-289E-49DF-9F91-F66C1A4AF3D7}" type="sibTrans" cxnId="{04161EDD-C449-40BC-A643-24EE7E54A11D}">
      <dgm:prSet/>
      <dgm:spPr/>
      <dgm:t>
        <a:bodyPr/>
        <a:lstStyle/>
        <a:p>
          <a:endParaRPr lang="de-DE" sz="1200"/>
        </a:p>
      </dgm:t>
    </dgm:pt>
    <dgm:pt modelId="{1D17A022-2A97-490C-9ABA-F9098AB9740C}" type="parTrans" cxnId="{04161EDD-C449-40BC-A643-24EE7E54A11D}">
      <dgm:prSet/>
      <dgm:spPr/>
      <dgm:t>
        <a:bodyPr/>
        <a:lstStyle/>
        <a:p>
          <a:endParaRPr lang="de-DE" sz="1200"/>
        </a:p>
      </dgm:t>
    </dgm:pt>
    <dgm:pt modelId="{E26A0A49-BA4A-45F3-990B-84337CB1E35E}">
      <dgm:prSet phldrT="[Text]" custT="1"/>
      <dgm:spPr/>
      <dgm:t>
        <a:bodyPr/>
        <a:lstStyle/>
        <a:p>
          <a:pPr>
            <a:buFont typeface="Arial" panose="020B0604020202020204" pitchFamily="34" charset="0"/>
            <a:buChar char="•"/>
          </a:pPr>
          <a:endParaRPr lang="de-DE" sz="2000" dirty="0"/>
        </a:p>
      </dgm:t>
    </dgm:pt>
    <dgm:pt modelId="{0EB70257-9222-40C5-95C4-73331759D674}" type="parTrans" cxnId="{8F1D5CC7-49CD-4D09-AAF6-10665A1C58EA}">
      <dgm:prSet/>
      <dgm:spPr/>
      <dgm:t>
        <a:bodyPr/>
        <a:lstStyle/>
        <a:p>
          <a:endParaRPr lang="de-DE"/>
        </a:p>
      </dgm:t>
    </dgm:pt>
    <dgm:pt modelId="{A686E963-5286-46E1-8616-1B04B02E68CC}" type="sibTrans" cxnId="{8F1D5CC7-49CD-4D09-AAF6-10665A1C58EA}">
      <dgm:prSet/>
      <dgm:spPr/>
      <dgm:t>
        <a:bodyPr/>
        <a:lstStyle/>
        <a:p>
          <a:endParaRPr lang="de-DE"/>
        </a:p>
      </dgm:t>
    </dgm:pt>
    <dgm:pt modelId="{D0C1BE9E-E6FD-4882-B7FB-98B93A9F5CCA}" type="pres">
      <dgm:prSet presAssocID="{029CC499-761C-41BB-94D3-ABFD5B2B7C4E}" presName="Name0" presStyleCnt="0">
        <dgm:presLayoutVars>
          <dgm:dir/>
          <dgm:animLvl val="lvl"/>
          <dgm:resizeHandles val="exact"/>
        </dgm:presLayoutVars>
      </dgm:prSet>
      <dgm:spPr/>
    </dgm:pt>
    <dgm:pt modelId="{6A7F23C0-7580-4166-AB54-5B8DF179255F}" type="pres">
      <dgm:prSet presAssocID="{F0A12CE9-358F-4891-877B-674B9554E023}" presName="composite" presStyleCnt="0"/>
      <dgm:spPr/>
    </dgm:pt>
    <dgm:pt modelId="{E83E8BA6-29DD-4B6B-8AEB-0DD5DF935014}" type="pres">
      <dgm:prSet presAssocID="{F0A12CE9-358F-4891-877B-674B9554E023}" presName="parTx" presStyleLbl="alignNode1" presStyleIdx="0" presStyleCnt="3" custLinFactNeighborX="-428">
        <dgm:presLayoutVars>
          <dgm:chMax val="0"/>
          <dgm:chPref val="0"/>
          <dgm:bulletEnabled val="1"/>
        </dgm:presLayoutVars>
      </dgm:prSet>
      <dgm:spPr/>
    </dgm:pt>
    <dgm:pt modelId="{05DC5FB9-8752-4054-A81D-A9CD38915E27}" type="pres">
      <dgm:prSet presAssocID="{F0A12CE9-358F-4891-877B-674B9554E023}" presName="desTx" presStyleLbl="alignAccFollowNode1" presStyleIdx="0" presStyleCnt="3" custScaleY="100000" custLinFactNeighborX="-103" custLinFactNeighborY="2995">
        <dgm:presLayoutVars>
          <dgm:bulletEnabled val="1"/>
        </dgm:presLayoutVars>
      </dgm:prSet>
      <dgm:spPr/>
    </dgm:pt>
    <dgm:pt modelId="{473A5FB8-B5A0-4DE7-939A-61FFE1AD13CA}" type="pres">
      <dgm:prSet presAssocID="{4DF903A2-92C8-4BB1-9C4B-F04630BFF171}" presName="space" presStyleCnt="0"/>
      <dgm:spPr/>
    </dgm:pt>
    <dgm:pt modelId="{A5877A41-8F3C-41E3-8A87-26F558769FFB}" type="pres">
      <dgm:prSet presAssocID="{BF1810EE-ECB9-43BC-A453-210E86D7A5FA}" presName="composite" presStyleCnt="0"/>
      <dgm:spPr/>
    </dgm:pt>
    <dgm:pt modelId="{7B0166A4-ADE1-4CDE-B3D1-470C8A4ABF96}" type="pres">
      <dgm:prSet presAssocID="{BF1810EE-ECB9-43BC-A453-210E86D7A5FA}" presName="parTx" presStyleLbl="alignNode1" presStyleIdx="1" presStyleCnt="3" custLinFactNeighborX="-215" custLinFactNeighborY="-1021">
        <dgm:presLayoutVars>
          <dgm:chMax val="0"/>
          <dgm:chPref val="0"/>
          <dgm:bulletEnabled val="1"/>
        </dgm:presLayoutVars>
      </dgm:prSet>
      <dgm:spPr/>
    </dgm:pt>
    <dgm:pt modelId="{5C9D3343-AACA-4FA1-9DE3-E879110435F2}" type="pres">
      <dgm:prSet presAssocID="{BF1810EE-ECB9-43BC-A453-210E86D7A5FA}" presName="desTx" presStyleLbl="alignAccFollowNode1" presStyleIdx="1" presStyleCnt="3" custScaleY="100000">
        <dgm:presLayoutVars>
          <dgm:bulletEnabled val="1"/>
        </dgm:presLayoutVars>
      </dgm:prSet>
      <dgm:spPr/>
    </dgm:pt>
    <dgm:pt modelId="{AEFD0688-FCC6-403A-977C-6C26FB3EA576}" type="pres">
      <dgm:prSet presAssocID="{50B87CA6-C68B-46CE-84B0-D6B746D81C89}" presName="space" presStyleCnt="0"/>
      <dgm:spPr/>
    </dgm:pt>
    <dgm:pt modelId="{0ACED776-B733-4E86-9C01-0388FA8F0ECC}" type="pres">
      <dgm:prSet presAssocID="{C729F5B6-5CC4-4B90-B797-D3A771F717CA}" presName="composite" presStyleCnt="0"/>
      <dgm:spPr/>
    </dgm:pt>
    <dgm:pt modelId="{04B6FA68-D277-4EC5-8996-419A620087D0}" type="pres">
      <dgm:prSet presAssocID="{C729F5B6-5CC4-4B90-B797-D3A771F717CA}" presName="parTx" presStyleLbl="alignNode1" presStyleIdx="2" presStyleCnt="3">
        <dgm:presLayoutVars>
          <dgm:chMax val="0"/>
          <dgm:chPref val="0"/>
          <dgm:bulletEnabled val="1"/>
        </dgm:presLayoutVars>
      </dgm:prSet>
      <dgm:spPr/>
    </dgm:pt>
    <dgm:pt modelId="{F8A5FD60-3A95-4994-8A5A-616FC250B7D4}" type="pres">
      <dgm:prSet presAssocID="{C729F5B6-5CC4-4B90-B797-D3A771F717CA}" presName="desTx" presStyleLbl="alignAccFollowNode1" presStyleIdx="2" presStyleCnt="3">
        <dgm:presLayoutVars>
          <dgm:bulletEnabled val="1"/>
        </dgm:presLayoutVars>
      </dgm:prSet>
      <dgm:spPr/>
    </dgm:pt>
  </dgm:ptLst>
  <dgm:cxnLst>
    <dgm:cxn modelId="{CD0F9B05-5D16-4F2A-A26D-2FA998D5A917}" type="presOf" srcId="{E207C4FF-0A33-4570-A860-EF07387C0218}" destId="{F8A5FD60-3A95-4994-8A5A-616FC250B7D4}" srcOrd="0" destOrd="1" presId="urn:microsoft.com/office/officeart/2005/8/layout/hList1"/>
    <dgm:cxn modelId="{220A2808-129D-4103-AA8E-B8DFA81D415C}" type="presOf" srcId="{BF1810EE-ECB9-43BC-A453-210E86D7A5FA}" destId="{7B0166A4-ADE1-4CDE-B3D1-470C8A4ABF96}" srcOrd="0" destOrd="0" presId="urn:microsoft.com/office/officeart/2005/8/layout/hList1"/>
    <dgm:cxn modelId="{98392316-EA05-4519-9897-602C4C0DB15F}" srcId="{C729F5B6-5CC4-4B90-B797-D3A771F717CA}" destId="{C87DA5D6-F055-4BBB-A1CE-5F3A8886CD0A}" srcOrd="3" destOrd="0" parTransId="{985AB4B9-DA72-43B3-AA94-4202E43C202B}" sibTransId="{41F52AA8-E40F-478F-ACDD-7EA13D59CD4D}"/>
    <dgm:cxn modelId="{E2E4D91F-BA34-41E6-B985-CA42AE8E0E26}" type="presOf" srcId="{698A53C3-89AB-4228-B724-DADB6724CEEB}" destId="{05DC5FB9-8752-4054-A81D-A9CD38915E27}" srcOrd="0" destOrd="1" presId="urn:microsoft.com/office/officeart/2005/8/layout/hList1"/>
    <dgm:cxn modelId="{72F51420-7368-490A-B6E8-9896E30B4B80}" type="presOf" srcId="{B45D92A7-BC52-4982-85A9-0BF2A04B6B1C}" destId="{05DC5FB9-8752-4054-A81D-A9CD38915E27}" srcOrd="0" destOrd="0" presId="urn:microsoft.com/office/officeart/2005/8/layout/hList1"/>
    <dgm:cxn modelId="{12CF272E-BC59-41C5-BAF6-DF71A7DC199C}" type="presOf" srcId="{C729F5B6-5CC4-4B90-B797-D3A771F717CA}" destId="{04B6FA68-D277-4EC5-8996-419A620087D0}" srcOrd="0" destOrd="0" presId="urn:microsoft.com/office/officeart/2005/8/layout/hList1"/>
    <dgm:cxn modelId="{B1953630-FF05-4087-BC2F-43D51295A7CB}" srcId="{F0A12CE9-358F-4891-877B-674B9554E023}" destId="{FD996F66-2183-42E5-9128-441C0DD882FB}" srcOrd="2" destOrd="0" parTransId="{4715D127-0A0A-4A03-AD6C-97FFB3562554}" sibTransId="{3C933309-FD49-4EED-9DFB-CE3BF2C0197F}"/>
    <dgm:cxn modelId="{4FA0E631-CF07-4524-BAFB-6DD247D1FFD2}" type="presOf" srcId="{C87DA5D6-F055-4BBB-A1CE-5F3A8886CD0A}" destId="{F8A5FD60-3A95-4994-8A5A-616FC250B7D4}" srcOrd="0" destOrd="3" presId="urn:microsoft.com/office/officeart/2005/8/layout/hList1"/>
    <dgm:cxn modelId="{2111113B-B273-44AD-8962-004E4BB2CAE9}" type="presOf" srcId="{029CC499-761C-41BB-94D3-ABFD5B2B7C4E}" destId="{D0C1BE9E-E6FD-4882-B7FB-98B93A9F5CCA}" srcOrd="0" destOrd="0" presId="urn:microsoft.com/office/officeart/2005/8/layout/hList1"/>
    <dgm:cxn modelId="{09298246-C133-4095-8BBD-6B2BE879D1FE}" srcId="{BF1810EE-ECB9-43BC-A453-210E86D7A5FA}" destId="{5A563610-40DD-41D9-B0DD-5F622A433D55}" srcOrd="1" destOrd="0" parTransId="{05A2C8C2-E043-48F4-80AB-BED6B1DA5033}" sibTransId="{608D2B3F-F944-44B7-8210-03841208D174}"/>
    <dgm:cxn modelId="{1B1CC272-D4A1-467D-B485-9BFA1155B68E}" srcId="{F0A12CE9-358F-4891-877B-674B9554E023}" destId="{B45D92A7-BC52-4982-85A9-0BF2A04B6B1C}" srcOrd="0" destOrd="0" parTransId="{F630FF2B-8041-4076-8686-13C840D5CE10}" sibTransId="{60D43BA0-78EF-4540-BAA7-CC3C0772C32A}"/>
    <dgm:cxn modelId="{7D746280-7C4B-4ACB-AD9F-491C6A9B995E}" srcId="{029CC499-761C-41BB-94D3-ABFD5B2B7C4E}" destId="{BF1810EE-ECB9-43BC-A453-210E86D7A5FA}" srcOrd="1" destOrd="0" parTransId="{11F25769-FF0A-47BE-8E7E-1001CFE8441C}" sibTransId="{50B87CA6-C68B-46CE-84B0-D6B746D81C89}"/>
    <dgm:cxn modelId="{8CC59C83-126A-487C-BB14-1E66C09F1E35}" type="presOf" srcId="{A7DCB64B-183F-4F48-81D3-9E5206A0AA79}" destId="{5C9D3343-AACA-4FA1-9DE3-E879110435F2}" srcOrd="0" destOrd="2" presId="urn:microsoft.com/office/officeart/2005/8/layout/hList1"/>
    <dgm:cxn modelId="{05AAE688-CA8E-4E98-AB1F-F1D1ACB8C94A}" type="presOf" srcId="{57EBE1A0-BE4B-43DF-9818-7EF677C768AE}" destId="{5C9D3343-AACA-4FA1-9DE3-E879110435F2}" srcOrd="0" destOrd="3" presId="urn:microsoft.com/office/officeart/2005/8/layout/hList1"/>
    <dgm:cxn modelId="{57854097-644E-4127-AA32-276B74512BE4}" srcId="{029CC499-761C-41BB-94D3-ABFD5B2B7C4E}" destId="{F0A12CE9-358F-4891-877B-674B9554E023}" srcOrd="0" destOrd="0" parTransId="{CFFAE869-799A-40D2-8A98-295B0FCB5502}" sibTransId="{4DF903A2-92C8-4BB1-9C4B-F04630BFF171}"/>
    <dgm:cxn modelId="{FBBE6599-0D40-417E-A265-B56F6C7B735A}" srcId="{029CC499-761C-41BB-94D3-ABFD5B2B7C4E}" destId="{C729F5B6-5CC4-4B90-B797-D3A771F717CA}" srcOrd="2" destOrd="0" parTransId="{8656589F-4A79-4C50-BE7E-11200CE02528}" sibTransId="{0D4017AA-D7FB-4AC5-A1AF-94FA7D16AC78}"/>
    <dgm:cxn modelId="{D4742EB4-C809-4665-A045-DBA9672D4403}" type="presOf" srcId="{461E1DF3-1EB6-4BB5-9A96-376FB839A749}" destId="{5C9D3343-AACA-4FA1-9DE3-E879110435F2}" srcOrd="0" destOrd="0" presId="urn:microsoft.com/office/officeart/2005/8/layout/hList1"/>
    <dgm:cxn modelId="{DC291CBD-AE0B-4B2D-A5E0-A3EDA6B35731}" type="presOf" srcId="{FD996F66-2183-42E5-9128-441C0DD882FB}" destId="{05DC5FB9-8752-4054-A81D-A9CD38915E27}" srcOrd="0" destOrd="2" presId="urn:microsoft.com/office/officeart/2005/8/layout/hList1"/>
    <dgm:cxn modelId="{C57740BE-31C4-4327-A5E3-EEF86FC521B4}" type="presOf" srcId="{F0A12CE9-358F-4891-877B-674B9554E023}" destId="{E83E8BA6-29DD-4B6B-8AEB-0DD5DF935014}" srcOrd="0" destOrd="0" presId="urn:microsoft.com/office/officeart/2005/8/layout/hList1"/>
    <dgm:cxn modelId="{C2E8E9C2-8306-4CCE-82FF-25C1E9AF2799}" srcId="{C729F5B6-5CC4-4B90-B797-D3A771F717CA}" destId="{E6A7A374-51B9-48BA-BBC3-FCFBD50F8C78}" srcOrd="2" destOrd="0" parTransId="{71C06A7E-92B1-4470-B143-2A8352FF5699}" sibTransId="{736E5EA6-1C79-4D15-80AD-AA4CEDE73149}"/>
    <dgm:cxn modelId="{8F1D5CC7-49CD-4D09-AAF6-10665A1C58EA}" srcId="{C729F5B6-5CC4-4B90-B797-D3A771F717CA}" destId="{E26A0A49-BA4A-45F3-990B-84337CB1E35E}" srcOrd="0" destOrd="0" parTransId="{0EB70257-9222-40C5-95C4-73331759D674}" sibTransId="{A686E963-5286-46E1-8616-1B04B02E68CC}"/>
    <dgm:cxn modelId="{6B384BCC-EA92-4CC3-AEEE-D38217FD6017}" srcId="{BF1810EE-ECB9-43BC-A453-210E86D7A5FA}" destId="{461E1DF3-1EB6-4BB5-9A96-376FB839A749}" srcOrd="0" destOrd="0" parTransId="{6D60E2D0-2623-49FB-9697-E1B64960D5F8}" sibTransId="{9AFBBED4-8B0E-4264-A16E-0DC0872BB088}"/>
    <dgm:cxn modelId="{08D88CCD-1E43-447A-AA93-5F4D9EE87F6B}" srcId="{BF1810EE-ECB9-43BC-A453-210E86D7A5FA}" destId="{A7DCB64B-183F-4F48-81D3-9E5206A0AA79}" srcOrd="2" destOrd="0" parTransId="{B10272A5-3AA2-4344-B161-20644A364BBD}" sibTransId="{85BD6198-2E2C-4D58-845C-9DDB0218C1CF}"/>
    <dgm:cxn modelId="{313776D8-42CF-43F6-8CA2-A04AEE333B1D}" srcId="{BF1810EE-ECB9-43BC-A453-210E86D7A5FA}" destId="{57EBE1A0-BE4B-43DF-9818-7EF677C768AE}" srcOrd="3" destOrd="0" parTransId="{CA31662F-57E5-40B9-A1FB-B27439ECFEE9}" sibTransId="{16DB49E1-1DEF-496D-BDAC-940C78F4EE93}"/>
    <dgm:cxn modelId="{04161EDD-C449-40BC-A643-24EE7E54A11D}" srcId="{C729F5B6-5CC4-4B90-B797-D3A771F717CA}" destId="{E207C4FF-0A33-4570-A860-EF07387C0218}" srcOrd="1" destOrd="0" parTransId="{1D17A022-2A97-490C-9ABA-F9098AB9740C}" sibTransId="{52309EC9-289E-49DF-9F91-F66C1A4AF3D7}"/>
    <dgm:cxn modelId="{120FBDDE-6A54-470B-AEAA-12EA378C3731}" type="presOf" srcId="{5A563610-40DD-41D9-B0DD-5F622A433D55}" destId="{5C9D3343-AACA-4FA1-9DE3-E879110435F2}" srcOrd="0" destOrd="1" presId="urn:microsoft.com/office/officeart/2005/8/layout/hList1"/>
    <dgm:cxn modelId="{C3896CE1-A73E-4DDE-B959-4D7241BD6C93}" type="presOf" srcId="{E26A0A49-BA4A-45F3-990B-84337CB1E35E}" destId="{F8A5FD60-3A95-4994-8A5A-616FC250B7D4}" srcOrd="0" destOrd="0" presId="urn:microsoft.com/office/officeart/2005/8/layout/hList1"/>
    <dgm:cxn modelId="{A42A6DE4-3DF4-428E-9420-DB3271BAEAD4}" srcId="{F0A12CE9-358F-4891-877B-674B9554E023}" destId="{698A53C3-89AB-4228-B724-DADB6724CEEB}" srcOrd="1" destOrd="0" parTransId="{FACB9E8B-06D9-4D9D-A4C2-14FBC50E3C77}" sibTransId="{58F028B4-FB26-4E1C-A441-21D18706738C}"/>
    <dgm:cxn modelId="{223FEEF7-34B5-4749-B6AE-8EBC4F583E08}" type="presOf" srcId="{E6A7A374-51B9-48BA-BBC3-FCFBD50F8C78}" destId="{F8A5FD60-3A95-4994-8A5A-616FC250B7D4}" srcOrd="0" destOrd="2" presId="urn:microsoft.com/office/officeart/2005/8/layout/hList1"/>
    <dgm:cxn modelId="{2CF00DA7-6E4F-4903-B455-5FD9CD13B03B}" type="presParOf" srcId="{D0C1BE9E-E6FD-4882-B7FB-98B93A9F5CCA}" destId="{6A7F23C0-7580-4166-AB54-5B8DF179255F}" srcOrd="0" destOrd="0" presId="urn:microsoft.com/office/officeart/2005/8/layout/hList1"/>
    <dgm:cxn modelId="{75EB99D3-2F18-475B-AFDE-E23A9263DA4E}" type="presParOf" srcId="{6A7F23C0-7580-4166-AB54-5B8DF179255F}" destId="{E83E8BA6-29DD-4B6B-8AEB-0DD5DF935014}" srcOrd="0" destOrd="0" presId="urn:microsoft.com/office/officeart/2005/8/layout/hList1"/>
    <dgm:cxn modelId="{C24EE9E6-AFCC-4AAC-A4E6-4A3CE51A4C40}" type="presParOf" srcId="{6A7F23C0-7580-4166-AB54-5B8DF179255F}" destId="{05DC5FB9-8752-4054-A81D-A9CD38915E27}" srcOrd="1" destOrd="0" presId="urn:microsoft.com/office/officeart/2005/8/layout/hList1"/>
    <dgm:cxn modelId="{B9EBBEA6-C635-44F7-BFF6-D8DAF3DA0739}" type="presParOf" srcId="{D0C1BE9E-E6FD-4882-B7FB-98B93A9F5CCA}" destId="{473A5FB8-B5A0-4DE7-939A-61FFE1AD13CA}" srcOrd="1" destOrd="0" presId="urn:microsoft.com/office/officeart/2005/8/layout/hList1"/>
    <dgm:cxn modelId="{58FC50CC-3287-4C67-91C6-106922993673}" type="presParOf" srcId="{D0C1BE9E-E6FD-4882-B7FB-98B93A9F5CCA}" destId="{A5877A41-8F3C-41E3-8A87-26F558769FFB}" srcOrd="2" destOrd="0" presId="urn:microsoft.com/office/officeart/2005/8/layout/hList1"/>
    <dgm:cxn modelId="{706A0F8C-88B2-4805-9E3C-76AE141CBDE8}" type="presParOf" srcId="{A5877A41-8F3C-41E3-8A87-26F558769FFB}" destId="{7B0166A4-ADE1-4CDE-B3D1-470C8A4ABF96}" srcOrd="0" destOrd="0" presId="urn:microsoft.com/office/officeart/2005/8/layout/hList1"/>
    <dgm:cxn modelId="{FED2F16B-6DE2-42E6-ADC6-2298437380F6}" type="presParOf" srcId="{A5877A41-8F3C-41E3-8A87-26F558769FFB}" destId="{5C9D3343-AACA-4FA1-9DE3-E879110435F2}" srcOrd="1" destOrd="0" presId="urn:microsoft.com/office/officeart/2005/8/layout/hList1"/>
    <dgm:cxn modelId="{FC4F399C-ED42-417A-9722-335EE7D2EBC3}" type="presParOf" srcId="{D0C1BE9E-E6FD-4882-B7FB-98B93A9F5CCA}" destId="{AEFD0688-FCC6-403A-977C-6C26FB3EA576}" srcOrd="3" destOrd="0" presId="urn:microsoft.com/office/officeart/2005/8/layout/hList1"/>
    <dgm:cxn modelId="{8BB17266-3870-4997-87B5-E8725C717A86}" type="presParOf" srcId="{D0C1BE9E-E6FD-4882-B7FB-98B93A9F5CCA}" destId="{0ACED776-B733-4E86-9C01-0388FA8F0ECC}" srcOrd="4" destOrd="0" presId="urn:microsoft.com/office/officeart/2005/8/layout/hList1"/>
    <dgm:cxn modelId="{480B14CA-7CEA-4FBA-930F-348D4BF7B4E9}" type="presParOf" srcId="{0ACED776-B733-4E86-9C01-0388FA8F0ECC}" destId="{04B6FA68-D277-4EC5-8996-419A620087D0}" srcOrd="0" destOrd="0" presId="urn:microsoft.com/office/officeart/2005/8/layout/hList1"/>
    <dgm:cxn modelId="{C982250F-8391-4F09-8545-76773EDB6015}" type="presParOf" srcId="{0ACED776-B733-4E86-9C01-0388FA8F0ECC}" destId="{F8A5FD60-3A95-4994-8A5A-616FC250B7D4}"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3E8BA6-29DD-4B6B-8AEB-0DD5DF935014}">
      <dsp:nvSpPr>
        <dsp:cNvPr id="0" name=""/>
        <dsp:cNvSpPr/>
      </dsp:nvSpPr>
      <dsp:spPr>
        <a:xfrm>
          <a:off x="0" y="943551"/>
          <a:ext cx="3173852" cy="1269540"/>
        </a:xfrm>
        <a:prstGeom prst="rect">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de-DE" sz="2400" b="1" i="0" kern="1200" dirty="0" err="1">
              <a:effectLst/>
              <a:latin typeface="NotoSans"/>
            </a:rPr>
            <a:t>Identifiying</a:t>
          </a:r>
          <a:r>
            <a:rPr lang="de-DE" sz="2400" b="1" i="0" kern="1200" dirty="0">
              <a:effectLst/>
              <a:latin typeface="NotoSans"/>
            </a:rPr>
            <a:t> and </a:t>
          </a:r>
          <a:r>
            <a:rPr lang="de-DE" sz="2400" b="1" i="0" kern="1200" dirty="0" err="1">
              <a:effectLst/>
              <a:latin typeface="NotoSans"/>
            </a:rPr>
            <a:t>removing</a:t>
          </a:r>
          <a:r>
            <a:rPr lang="de-DE" sz="2400" b="1" i="0" kern="1200" dirty="0">
              <a:effectLst/>
              <a:latin typeface="NotoSans"/>
            </a:rPr>
            <a:t> </a:t>
          </a:r>
          <a:r>
            <a:rPr lang="de-DE" sz="2400" b="1" i="0" kern="1200" dirty="0" err="1">
              <a:effectLst/>
              <a:latin typeface="NotoSans"/>
            </a:rPr>
            <a:t>obstacles</a:t>
          </a:r>
          <a:endParaRPr lang="de-DE" sz="2400" kern="1200" dirty="0"/>
        </a:p>
      </dsp:txBody>
      <dsp:txXfrm>
        <a:off x="0" y="943551"/>
        <a:ext cx="3173852" cy="1269540"/>
      </dsp:txXfrm>
    </dsp:sp>
    <dsp:sp modelId="{05DC5FB9-8752-4054-A81D-A9CD38915E27}">
      <dsp:nvSpPr>
        <dsp:cNvPr id="0" name=""/>
        <dsp:cNvSpPr/>
      </dsp:nvSpPr>
      <dsp:spPr>
        <a:xfrm>
          <a:off x="0" y="2298593"/>
          <a:ext cx="3173852" cy="2854800"/>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Font typeface="Arial" panose="020B0604020202020204" pitchFamily="34" charset="0"/>
            <a:buNone/>
          </a:pPr>
          <a:endParaRPr lang="de-DE" sz="2000" kern="1200" dirty="0"/>
        </a:p>
        <a:p>
          <a:pPr marL="228600" lvl="1" indent="-228600" algn="l" defTabSz="889000">
            <a:lnSpc>
              <a:spcPct val="90000"/>
            </a:lnSpc>
            <a:spcBef>
              <a:spcPct val="0"/>
            </a:spcBef>
            <a:spcAft>
              <a:spcPct val="15000"/>
            </a:spcAft>
            <a:buChar char="•"/>
          </a:pPr>
          <a:r>
            <a:rPr lang="de-DE" sz="2000" b="0" i="0" kern="1200" dirty="0" err="1">
              <a:effectLst/>
              <a:latin typeface="NotoSans"/>
            </a:rPr>
            <a:t>distribution</a:t>
          </a:r>
          <a:r>
            <a:rPr lang="de-DE" sz="2000" b="0" i="0" kern="1200" dirty="0">
              <a:effectLst/>
              <a:latin typeface="NotoSans"/>
            </a:rPr>
            <a:t> </a:t>
          </a:r>
          <a:r>
            <a:rPr lang="de-DE" sz="2000" b="0" i="0" kern="1200" dirty="0" err="1">
              <a:effectLst/>
              <a:latin typeface="NotoSans"/>
            </a:rPr>
            <a:t>grid</a:t>
          </a:r>
          <a:r>
            <a:rPr lang="de-DE" sz="2000" b="0" i="0" kern="1200" dirty="0">
              <a:effectLst/>
              <a:latin typeface="NotoSans"/>
            </a:rPr>
            <a:t> initiative </a:t>
          </a:r>
        </a:p>
        <a:p>
          <a:pPr marL="228600" lvl="1" indent="-228600" algn="l" defTabSz="889000">
            <a:lnSpc>
              <a:spcPct val="90000"/>
            </a:lnSpc>
            <a:spcBef>
              <a:spcPct val="0"/>
            </a:spcBef>
            <a:spcAft>
              <a:spcPct val="15000"/>
            </a:spcAft>
            <a:buChar char="•"/>
          </a:pPr>
          <a:r>
            <a:rPr lang="en-US" sz="2000" b="0" i="0" kern="1200" dirty="0">
              <a:effectLst/>
              <a:latin typeface="NotoSans"/>
            </a:rPr>
            <a:t>activities of the State Agency for Energy and Climate Protection</a:t>
          </a:r>
          <a:endParaRPr lang="de-DE" sz="2000" b="0" i="0" kern="1200" dirty="0">
            <a:effectLst/>
            <a:latin typeface="NotoSans"/>
          </a:endParaRPr>
        </a:p>
      </dsp:txBody>
      <dsp:txXfrm>
        <a:off x="0" y="2298593"/>
        <a:ext cx="3173852" cy="2854800"/>
      </dsp:txXfrm>
    </dsp:sp>
    <dsp:sp modelId="{7B0166A4-ADE1-4CDE-B3D1-470C8A4ABF96}">
      <dsp:nvSpPr>
        <dsp:cNvPr id="0" name=""/>
        <dsp:cNvSpPr/>
      </dsp:nvSpPr>
      <dsp:spPr>
        <a:xfrm>
          <a:off x="3614623" y="930589"/>
          <a:ext cx="3173852" cy="1269540"/>
        </a:xfrm>
        <a:prstGeom prst="rect">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Font typeface="Arial" panose="020B0604020202020204" pitchFamily="34" charset="0"/>
            <a:buNone/>
          </a:pPr>
          <a:r>
            <a:rPr lang="en-US" sz="2400" b="1" i="0" kern="1200" dirty="0">
              <a:effectLst/>
              <a:latin typeface="NotoSans"/>
            </a:rPr>
            <a:t>Support services and funding programs</a:t>
          </a:r>
          <a:endParaRPr lang="de-DE" sz="2400" kern="1200" dirty="0"/>
        </a:p>
      </dsp:txBody>
      <dsp:txXfrm>
        <a:off x="3614623" y="930589"/>
        <a:ext cx="3173852" cy="1269540"/>
      </dsp:txXfrm>
    </dsp:sp>
    <dsp:sp modelId="{5C9D3343-AACA-4FA1-9DE3-E879110435F2}">
      <dsp:nvSpPr>
        <dsp:cNvPr id="0" name=""/>
        <dsp:cNvSpPr/>
      </dsp:nvSpPr>
      <dsp:spPr>
        <a:xfrm>
          <a:off x="3621446" y="2213092"/>
          <a:ext cx="3173852" cy="2854800"/>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Font typeface="Arial" panose="020B0604020202020204" pitchFamily="34" charset="0"/>
            <a:buNone/>
          </a:pPr>
          <a:endParaRPr lang="de-DE" sz="2000" kern="1200" dirty="0"/>
        </a:p>
        <a:p>
          <a:pPr marL="228600" lvl="1" indent="-228600" algn="l" defTabSz="889000">
            <a:lnSpc>
              <a:spcPct val="90000"/>
            </a:lnSpc>
            <a:spcBef>
              <a:spcPct val="0"/>
            </a:spcBef>
            <a:spcAft>
              <a:spcPct val="15000"/>
            </a:spcAft>
            <a:buChar char="•"/>
          </a:pPr>
          <a:r>
            <a:rPr lang="de-DE" sz="2000" b="0" i="0" kern="1200" dirty="0" err="1">
              <a:effectLst/>
              <a:latin typeface="NotoSans"/>
            </a:rPr>
            <a:t>BioMeth</a:t>
          </a:r>
          <a:r>
            <a:rPr lang="de-DE" sz="2000" b="0" i="0" kern="1200" dirty="0">
              <a:effectLst/>
              <a:latin typeface="NotoSans"/>
            </a:rPr>
            <a:t> (</a:t>
          </a:r>
          <a:r>
            <a:rPr lang="de-DE" sz="2000" b="0" i="0" kern="1200" dirty="0" err="1">
              <a:effectLst/>
              <a:latin typeface="NotoSans"/>
            </a:rPr>
            <a:t>BioMethane</a:t>
          </a:r>
          <a:r>
            <a:rPr lang="de-DE" sz="2000" b="0" i="0" kern="1200" dirty="0">
              <a:effectLst/>
              <a:latin typeface="NotoSans"/>
            </a:rPr>
            <a:t>) and </a:t>
          </a:r>
          <a:r>
            <a:rPr lang="de-DE" sz="2000" b="0" i="0" kern="1200" dirty="0" err="1">
              <a:effectLst/>
              <a:latin typeface="NotoSans"/>
            </a:rPr>
            <a:t>BioWärme</a:t>
          </a:r>
          <a:r>
            <a:rPr lang="de-DE" sz="2000" b="0" i="0" kern="1200" dirty="0">
              <a:effectLst/>
              <a:latin typeface="NotoSans"/>
            </a:rPr>
            <a:t> (</a:t>
          </a:r>
          <a:r>
            <a:rPr lang="de-DE" sz="2000" b="0" i="0" kern="1200" dirty="0" err="1">
              <a:effectLst/>
              <a:latin typeface="NotoSans"/>
            </a:rPr>
            <a:t>BioHeat</a:t>
          </a:r>
          <a:r>
            <a:rPr lang="de-DE" sz="2000" b="0" i="0" kern="1200" dirty="0">
              <a:effectLst/>
              <a:latin typeface="NotoSans"/>
            </a:rPr>
            <a:t>) Bavaria</a:t>
          </a:r>
        </a:p>
        <a:p>
          <a:pPr marL="228600" lvl="1" indent="-228600" algn="l" defTabSz="889000">
            <a:lnSpc>
              <a:spcPct val="90000"/>
            </a:lnSpc>
            <a:spcBef>
              <a:spcPct val="0"/>
            </a:spcBef>
            <a:spcAft>
              <a:spcPct val="15000"/>
            </a:spcAft>
            <a:buChar char="•"/>
          </a:pPr>
          <a:r>
            <a:rPr lang="de-DE" sz="2000" b="0" i="0" kern="1200" dirty="0">
              <a:effectLst/>
              <a:latin typeface="NotoSans"/>
            </a:rPr>
            <a:t>Windkümmerer </a:t>
          </a:r>
          <a:r>
            <a:rPr lang="de-DE" sz="2000" b="0" i="0" kern="1200" dirty="0" err="1">
              <a:effectLst/>
              <a:latin typeface="NotoSans"/>
            </a:rPr>
            <a:t>program</a:t>
          </a:r>
          <a:endParaRPr lang="de-DE" sz="2000" b="0" i="0" kern="1200" dirty="0">
            <a:effectLst/>
            <a:latin typeface="NotoSans"/>
          </a:endParaRPr>
        </a:p>
        <a:p>
          <a:pPr marL="228600" lvl="1" indent="-228600" algn="l" defTabSz="889000">
            <a:lnSpc>
              <a:spcPct val="90000"/>
            </a:lnSpc>
            <a:spcBef>
              <a:spcPct val="0"/>
            </a:spcBef>
            <a:spcAft>
              <a:spcPct val="15000"/>
            </a:spcAft>
            <a:buChar char="•"/>
          </a:pPr>
          <a:r>
            <a:rPr lang="en-US" sz="2000" b="0" i="0" kern="1200" dirty="0">
              <a:effectLst/>
              <a:latin typeface="NotoSans"/>
            </a:rPr>
            <a:t>program for small hydropower plants</a:t>
          </a:r>
          <a:endParaRPr lang="de-DE" sz="2000" b="0" i="0" kern="1200" dirty="0">
            <a:effectLst/>
            <a:latin typeface="NotoSans"/>
          </a:endParaRPr>
        </a:p>
      </dsp:txBody>
      <dsp:txXfrm>
        <a:off x="3621446" y="2213092"/>
        <a:ext cx="3173852" cy="2854800"/>
      </dsp:txXfrm>
    </dsp:sp>
    <dsp:sp modelId="{04B6FA68-D277-4EC5-8996-419A620087D0}">
      <dsp:nvSpPr>
        <dsp:cNvPr id="0" name=""/>
        <dsp:cNvSpPr/>
      </dsp:nvSpPr>
      <dsp:spPr>
        <a:xfrm>
          <a:off x="7239638" y="943551"/>
          <a:ext cx="3173852" cy="1269540"/>
        </a:xfrm>
        <a:prstGeom prst="rect">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de-DE" sz="2400" b="1" i="0" kern="1200" dirty="0">
              <a:effectLst/>
              <a:latin typeface="NotoSans"/>
            </a:rPr>
            <a:t>Acceptance</a:t>
          </a:r>
          <a:endParaRPr lang="de-DE" sz="2400" kern="1200" dirty="0"/>
        </a:p>
      </dsp:txBody>
      <dsp:txXfrm>
        <a:off x="7239638" y="943551"/>
        <a:ext cx="3173852" cy="1269540"/>
      </dsp:txXfrm>
    </dsp:sp>
    <dsp:sp modelId="{F8A5FD60-3A95-4994-8A5A-616FC250B7D4}">
      <dsp:nvSpPr>
        <dsp:cNvPr id="0" name=""/>
        <dsp:cNvSpPr/>
      </dsp:nvSpPr>
      <dsp:spPr>
        <a:xfrm>
          <a:off x="7239638" y="2213092"/>
          <a:ext cx="3173852" cy="2854800"/>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Font typeface="Arial" panose="020B0604020202020204" pitchFamily="34" charset="0"/>
            <a:buChar char="•"/>
          </a:pPr>
          <a:endParaRPr lang="de-DE" sz="2000" kern="1200" dirty="0"/>
        </a:p>
        <a:p>
          <a:pPr marL="228600" lvl="1" indent="-228600" algn="l" defTabSz="889000">
            <a:lnSpc>
              <a:spcPct val="90000"/>
            </a:lnSpc>
            <a:spcBef>
              <a:spcPct val="0"/>
            </a:spcBef>
            <a:spcAft>
              <a:spcPct val="15000"/>
            </a:spcAft>
            <a:buFont typeface="Arial" panose="020B0604020202020204" pitchFamily="34" charset="0"/>
            <a:buChar char="•"/>
          </a:pPr>
          <a:r>
            <a:rPr lang="de-DE" sz="2000" kern="1200" dirty="0" err="1"/>
            <a:t>mandatory</a:t>
          </a:r>
          <a:r>
            <a:rPr lang="de-DE" sz="2000" kern="1200" dirty="0"/>
            <a:t> </a:t>
          </a:r>
          <a:r>
            <a:rPr lang="de-DE" sz="2000" kern="1200" dirty="0" err="1"/>
            <a:t>community</a:t>
          </a:r>
          <a:r>
            <a:rPr lang="de-DE" sz="2000" kern="1200" dirty="0"/>
            <a:t> and </a:t>
          </a:r>
          <a:r>
            <a:rPr lang="de-DE" sz="2000" kern="1200" dirty="0" err="1"/>
            <a:t>citizen</a:t>
          </a:r>
          <a:r>
            <a:rPr lang="de-DE" sz="2000" kern="1200" dirty="0"/>
            <a:t> </a:t>
          </a:r>
          <a:r>
            <a:rPr lang="de-DE" sz="2000" kern="1200" dirty="0" err="1"/>
            <a:t>participation</a:t>
          </a:r>
          <a:endParaRPr lang="de-DE" sz="2000" kern="1200" dirty="0"/>
        </a:p>
        <a:p>
          <a:pPr marL="228600" lvl="1" indent="-228600" algn="l" defTabSz="889000">
            <a:lnSpc>
              <a:spcPct val="90000"/>
            </a:lnSpc>
            <a:spcBef>
              <a:spcPct val="0"/>
            </a:spcBef>
            <a:spcAft>
              <a:spcPct val="15000"/>
            </a:spcAft>
            <a:buChar char="•"/>
          </a:pPr>
          <a:r>
            <a:rPr lang="de-DE" sz="2000" kern="1200" dirty="0" err="1"/>
            <a:t>campaign</a:t>
          </a:r>
          <a:r>
            <a:rPr lang="de-DE" sz="2000" kern="1200" dirty="0"/>
            <a:t> „Bayern macht Wind“</a:t>
          </a:r>
        </a:p>
        <a:p>
          <a:pPr marL="228600" lvl="1" indent="-228600" algn="l" defTabSz="889000">
            <a:lnSpc>
              <a:spcPct val="90000"/>
            </a:lnSpc>
            <a:spcBef>
              <a:spcPct val="0"/>
            </a:spcBef>
            <a:spcAft>
              <a:spcPct val="15000"/>
            </a:spcAft>
            <a:buChar char="•"/>
          </a:pPr>
          <a:r>
            <a:rPr lang="de-DE" sz="2000" kern="1200" dirty="0" err="1"/>
            <a:t>Bavarian</a:t>
          </a:r>
          <a:r>
            <a:rPr lang="de-DE" sz="2000" kern="1200" dirty="0"/>
            <a:t> Energy Days</a:t>
          </a:r>
        </a:p>
      </dsp:txBody>
      <dsp:txXfrm>
        <a:off x="7239638" y="2213092"/>
        <a:ext cx="3173852" cy="285480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1"/>
            <a:ext cx="2946400" cy="496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8216" tIns="44108" rIns="88216" bIns="44108" numCol="1" anchor="ctr" anchorCtr="0" compatLnSpc="1">
            <a:prstTxWarp prst="textNoShape">
              <a:avLst/>
            </a:prstTxWarp>
          </a:bodyPr>
          <a:lstStyle>
            <a:lvl1pPr algn="l">
              <a:defRPr sz="1200">
                <a:solidFill>
                  <a:srgbClr val="000099"/>
                </a:solidFill>
              </a:defRPr>
            </a:lvl1pPr>
          </a:lstStyle>
          <a:p>
            <a:pPr>
              <a:defRPr/>
            </a:pPr>
            <a:endParaRPr lang="de-DE"/>
          </a:p>
        </p:txBody>
      </p:sp>
      <p:sp>
        <p:nvSpPr>
          <p:cNvPr id="3075" name="Rectangle 3"/>
          <p:cNvSpPr>
            <a:spLocks noGrp="1" noChangeArrowheads="1"/>
          </p:cNvSpPr>
          <p:nvPr>
            <p:ph type="dt" sz="quarter" idx="1"/>
          </p:nvPr>
        </p:nvSpPr>
        <p:spPr bwMode="auto">
          <a:xfrm>
            <a:off x="3851275" y="1"/>
            <a:ext cx="2946400" cy="496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8216" tIns="44108" rIns="88216" bIns="44108" numCol="1" anchor="ctr" anchorCtr="0" compatLnSpc="1">
            <a:prstTxWarp prst="textNoShape">
              <a:avLst/>
            </a:prstTxWarp>
          </a:bodyPr>
          <a:lstStyle>
            <a:lvl1pPr>
              <a:defRPr sz="1200">
                <a:solidFill>
                  <a:srgbClr val="000099"/>
                </a:solidFill>
              </a:defRPr>
            </a:lvl1pPr>
          </a:lstStyle>
          <a:p>
            <a:pPr>
              <a:defRPr/>
            </a:pPr>
            <a:endParaRPr lang="de-DE"/>
          </a:p>
        </p:txBody>
      </p:sp>
      <p:sp>
        <p:nvSpPr>
          <p:cNvPr id="3076" name="Rectangle 4"/>
          <p:cNvSpPr>
            <a:spLocks noGrp="1" noChangeArrowheads="1"/>
          </p:cNvSpPr>
          <p:nvPr>
            <p:ph type="ftr" sz="quarter" idx="2"/>
          </p:nvPr>
        </p:nvSpPr>
        <p:spPr bwMode="auto">
          <a:xfrm>
            <a:off x="0" y="9429832"/>
            <a:ext cx="2946400" cy="496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8216" tIns="44108" rIns="88216" bIns="44108" numCol="1" anchor="b" anchorCtr="0" compatLnSpc="1">
            <a:prstTxWarp prst="textNoShape">
              <a:avLst/>
            </a:prstTxWarp>
          </a:bodyPr>
          <a:lstStyle>
            <a:lvl1pPr algn="l">
              <a:defRPr sz="1200">
                <a:solidFill>
                  <a:srgbClr val="000099"/>
                </a:solidFill>
              </a:defRPr>
            </a:lvl1pPr>
          </a:lstStyle>
          <a:p>
            <a:pPr>
              <a:defRPr/>
            </a:pPr>
            <a:endParaRPr lang="de-DE"/>
          </a:p>
        </p:txBody>
      </p:sp>
      <p:sp>
        <p:nvSpPr>
          <p:cNvPr id="3077" name="Rectangle 5"/>
          <p:cNvSpPr>
            <a:spLocks noGrp="1" noChangeArrowheads="1"/>
          </p:cNvSpPr>
          <p:nvPr>
            <p:ph type="sldNum" sz="quarter" idx="3"/>
          </p:nvPr>
        </p:nvSpPr>
        <p:spPr bwMode="auto">
          <a:xfrm>
            <a:off x="3851275" y="9429832"/>
            <a:ext cx="2946400" cy="496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8216" tIns="44108" rIns="88216" bIns="44108" numCol="1" anchor="b" anchorCtr="0" compatLnSpc="1">
            <a:prstTxWarp prst="textNoShape">
              <a:avLst/>
            </a:prstTxWarp>
          </a:bodyPr>
          <a:lstStyle>
            <a:lvl1pPr>
              <a:defRPr sz="1200">
                <a:solidFill>
                  <a:srgbClr val="000099"/>
                </a:solidFill>
              </a:defRPr>
            </a:lvl1pPr>
          </a:lstStyle>
          <a:p>
            <a:pPr>
              <a:defRPr/>
            </a:pPr>
            <a:fld id="{56EC9ED9-561F-485F-9596-A85F7CF77D13}" type="slidenum">
              <a:rPr lang="de-DE"/>
              <a:pPr>
                <a:defRPr/>
              </a:pPr>
              <a:t>‹Nr.›</a:t>
            </a:fld>
            <a:endParaRPr lang="de-DE"/>
          </a:p>
        </p:txBody>
      </p:sp>
    </p:spTree>
    <p:extLst>
      <p:ext uri="{BB962C8B-B14F-4D97-AF65-F5344CB8AC3E}">
        <p14:creationId xmlns:p14="http://schemas.microsoft.com/office/powerpoint/2010/main" val="25656843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3" y="1"/>
            <a:ext cx="2919413" cy="528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a:defRPr sz="1200"/>
            </a:lvl1pPr>
          </a:lstStyle>
          <a:p>
            <a:pPr>
              <a:defRPr/>
            </a:pPr>
            <a:endParaRPr lang="de-DE"/>
          </a:p>
        </p:txBody>
      </p:sp>
      <p:sp>
        <p:nvSpPr>
          <p:cNvPr id="43011" name="Rectangle 3"/>
          <p:cNvSpPr>
            <a:spLocks noGrp="1" noChangeArrowheads="1"/>
          </p:cNvSpPr>
          <p:nvPr>
            <p:ph type="dt" idx="1"/>
          </p:nvPr>
        </p:nvSpPr>
        <p:spPr bwMode="auto">
          <a:xfrm>
            <a:off x="3840163" y="1"/>
            <a:ext cx="2919412" cy="528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defRPr sz="1200"/>
            </a:lvl1pPr>
          </a:lstStyle>
          <a:p>
            <a:pPr>
              <a:defRPr/>
            </a:pPr>
            <a:endParaRPr lang="de-DE"/>
          </a:p>
        </p:txBody>
      </p:sp>
      <p:sp>
        <p:nvSpPr>
          <p:cNvPr id="20484" name="Rectangle 4"/>
          <p:cNvSpPr>
            <a:spLocks noGrp="1" noRot="1" noChangeAspect="1" noChangeArrowheads="1" noTextEdit="1"/>
          </p:cNvSpPr>
          <p:nvPr>
            <p:ph type="sldImg" idx="2"/>
          </p:nvPr>
        </p:nvSpPr>
        <p:spPr bwMode="auto">
          <a:xfrm>
            <a:off x="127000" y="754063"/>
            <a:ext cx="6584950" cy="37052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3013" name="Rectangle 5"/>
          <p:cNvSpPr>
            <a:spLocks noGrp="1" noChangeArrowheads="1"/>
          </p:cNvSpPr>
          <p:nvPr>
            <p:ph type="body" sz="quarter" idx="3"/>
          </p:nvPr>
        </p:nvSpPr>
        <p:spPr bwMode="auto">
          <a:xfrm>
            <a:off x="922341" y="4685553"/>
            <a:ext cx="4992687" cy="4460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de-DE" noProof="0"/>
              <a:t>Klicken Sie, um die Textformatierung des Masters zu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43014" name="Rectangle 6"/>
          <p:cNvSpPr>
            <a:spLocks noGrp="1" noChangeArrowheads="1"/>
          </p:cNvSpPr>
          <p:nvPr>
            <p:ph type="ftr" sz="quarter" idx="4"/>
          </p:nvPr>
        </p:nvSpPr>
        <p:spPr bwMode="auto">
          <a:xfrm>
            <a:off x="3" y="9447290"/>
            <a:ext cx="2919413" cy="453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a:defRPr sz="1200"/>
            </a:lvl1pPr>
          </a:lstStyle>
          <a:p>
            <a:pPr>
              <a:defRPr/>
            </a:pPr>
            <a:endParaRPr lang="de-DE"/>
          </a:p>
        </p:txBody>
      </p:sp>
      <p:sp>
        <p:nvSpPr>
          <p:cNvPr id="43015" name="Rectangle 7"/>
          <p:cNvSpPr>
            <a:spLocks noGrp="1" noChangeArrowheads="1"/>
          </p:cNvSpPr>
          <p:nvPr>
            <p:ph type="sldNum" sz="quarter" idx="5"/>
          </p:nvPr>
        </p:nvSpPr>
        <p:spPr bwMode="auto">
          <a:xfrm>
            <a:off x="3840163" y="9447290"/>
            <a:ext cx="2919412" cy="453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defRPr sz="1200"/>
            </a:lvl1pPr>
          </a:lstStyle>
          <a:p>
            <a:pPr>
              <a:defRPr/>
            </a:pPr>
            <a:fld id="{877066DD-0508-43CE-A987-5A0EB47AD15E}" type="slidenum">
              <a:rPr lang="de-DE"/>
              <a:pPr>
                <a:defRPr/>
              </a:pPr>
              <a:t>‹Nr.›</a:t>
            </a:fld>
            <a:endParaRPr lang="de-DE"/>
          </a:p>
        </p:txBody>
      </p:sp>
    </p:spTree>
    <p:extLst>
      <p:ext uri="{BB962C8B-B14F-4D97-AF65-F5344CB8AC3E}">
        <p14:creationId xmlns:p14="http://schemas.microsoft.com/office/powerpoint/2010/main" val="40265741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1pPr>
    <a:lvl2pPr marL="436206"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2pPr>
    <a:lvl3pPr marL="872412"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3pPr>
    <a:lvl4pPr marL="1308617"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4pPr>
    <a:lvl5pPr marL="1744823"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5pPr>
    <a:lvl6pPr marL="2181030" algn="l" defTabSz="872412" rtl="0" eaLnBrk="1" latinLnBrk="0" hangingPunct="1">
      <a:defRPr sz="1200" kern="1200">
        <a:solidFill>
          <a:schemeClr val="tx1"/>
        </a:solidFill>
        <a:latin typeface="+mn-lt"/>
        <a:ea typeface="+mn-ea"/>
        <a:cs typeface="+mn-cs"/>
      </a:defRPr>
    </a:lvl6pPr>
    <a:lvl7pPr marL="2617236" algn="l" defTabSz="872412" rtl="0" eaLnBrk="1" latinLnBrk="0" hangingPunct="1">
      <a:defRPr sz="1200" kern="1200">
        <a:solidFill>
          <a:schemeClr val="tx1"/>
        </a:solidFill>
        <a:latin typeface="+mn-lt"/>
        <a:ea typeface="+mn-ea"/>
        <a:cs typeface="+mn-cs"/>
      </a:defRPr>
    </a:lvl7pPr>
    <a:lvl8pPr marL="3053442" algn="l" defTabSz="872412" rtl="0" eaLnBrk="1" latinLnBrk="0" hangingPunct="1">
      <a:defRPr sz="1200" kern="1200">
        <a:solidFill>
          <a:schemeClr val="tx1"/>
        </a:solidFill>
        <a:latin typeface="+mn-lt"/>
        <a:ea typeface="+mn-ea"/>
        <a:cs typeface="+mn-cs"/>
      </a:defRPr>
    </a:lvl8pPr>
    <a:lvl9pPr marL="3489647" algn="l" defTabSz="87241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gesetze-bayern.de/Content/Document/BayKlimaG"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rtl="0"/>
            <a:endParaRPr lang="de-DE" dirty="0"/>
          </a:p>
        </p:txBody>
      </p:sp>
      <p:sp>
        <p:nvSpPr>
          <p:cNvPr id="4" name="Foliennummernplatzhalter 3"/>
          <p:cNvSpPr>
            <a:spLocks noGrp="1"/>
          </p:cNvSpPr>
          <p:nvPr>
            <p:ph type="sldNum" sz="quarter" idx="5"/>
          </p:nvPr>
        </p:nvSpPr>
        <p:spPr/>
        <p:txBody>
          <a:bodyPr/>
          <a:lstStyle/>
          <a:p>
            <a:pPr algn="l" rtl="0">
              <a:defRPr/>
            </a:pPr>
            <a:fld id="{877066DD-0508-43CE-A987-5A0EB47AD15E}" type="slidenum">
              <a:rPr lang="de-DE" smtClean="0"/>
              <a:pPr algn="l" rtl="0">
                <a:defRPr/>
              </a:pPr>
              <a:t>1</a:t>
            </a:fld>
            <a:endParaRPr lang="de-DE"/>
          </a:p>
        </p:txBody>
      </p:sp>
    </p:spTree>
    <p:extLst>
      <p:ext uri="{BB962C8B-B14F-4D97-AF65-F5344CB8AC3E}">
        <p14:creationId xmlns:p14="http://schemas.microsoft.com/office/powerpoint/2010/main" val="26122379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27000" y="754063"/>
            <a:ext cx="6584950" cy="3705225"/>
          </a:xfrm>
        </p:spPr>
      </p:sp>
      <p:sp>
        <p:nvSpPr>
          <p:cNvPr id="3" name="Notizenplatzhalter 2"/>
          <p:cNvSpPr>
            <a:spLocks noGrp="1"/>
          </p:cNvSpPr>
          <p:nvPr>
            <p:ph type="body" idx="1"/>
          </p:nvPr>
        </p:nvSpPr>
        <p:spPr>
          <a:xfrm>
            <a:off x="922341" y="4685553"/>
            <a:ext cx="4992687" cy="2771691"/>
          </a:xfrm>
        </p:spPr>
        <p:txBody>
          <a:bodyPr/>
          <a:lstStyle/>
          <a:p>
            <a:pPr algn="l" rtl="0"/>
            <a:r>
              <a:rPr lang="de-DE" b="0" i="0" dirty="0">
                <a:solidFill>
                  <a:srgbClr val="000000"/>
                </a:solidFill>
                <a:effectLst/>
                <a:latin typeface="Arial" panose="020B0604020202020204" pitchFamily="34" charset="0"/>
                <a:cs typeface="Arial" panose="020B0604020202020204" pitchFamily="34" charset="0"/>
              </a:rPr>
              <a:t>Bavaria has according to</a:t>
            </a:r>
            <a:r>
              <a:rPr lang="de-DE" b="1" dirty="0">
                <a:solidFill>
                  <a:srgbClr val="00000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Bavarian Climate Protection Act</a:t>
            </a:r>
            <a:r>
              <a:rPr lang="de-DE" b="1" dirty="0">
                <a:solidFill>
                  <a:srgbClr val="000000"/>
                </a:solidFill>
                <a:latin typeface="Arial" panose="020B0604020202020204" pitchFamily="34" charset="0"/>
                <a:cs typeface="Arial" panose="020B0604020202020204" pitchFamily="34" charset="0"/>
              </a:rPr>
              <a:t> </a:t>
            </a:r>
            <a:r>
              <a:rPr lang="de-DE" b="0" i="0" dirty="0">
                <a:solidFill>
                  <a:srgbClr val="000000"/>
                </a:solidFill>
                <a:effectLst/>
                <a:latin typeface="Arial" panose="020B0604020202020204" pitchFamily="34" charset="0"/>
                <a:cs typeface="Arial" panose="020B0604020202020204" pitchFamily="34" charset="0"/>
              </a:rPr>
              <a:t>the goal of being climate neutral by 2040.</a:t>
            </a:r>
          </a:p>
          <a:p>
            <a:pPr algn="l" rtl="0"/>
            <a:endParaRPr lang="de-DE" b="0" i="0" dirty="0">
              <a:solidFill>
                <a:srgbClr val="000000"/>
              </a:solidFill>
              <a:effectLst/>
              <a:latin typeface="Arial" panose="020B0604020202020204" pitchFamily="34" charset="0"/>
              <a:cs typeface="Arial" panose="020B0604020202020204" pitchFamily="34" charset="0"/>
            </a:endParaRPr>
          </a:p>
          <a:p>
            <a:pPr algn="l" rtl="0"/>
            <a:r>
              <a:rPr lang="de-DE" b="0" i="0" dirty="0">
                <a:solidFill>
                  <a:srgbClr val="000000"/>
                </a:solidFill>
                <a:effectLst/>
                <a:latin typeface="Arial" panose="020B0604020202020204" pitchFamily="34" charset="0"/>
                <a:cs typeface="Arial" panose="020B0604020202020204" pitchFamily="34" charset="0"/>
              </a:rPr>
              <a:t>The</a:t>
            </a:r>
            <a:r>
              <a:rPr lang="de-DE" b="1" i="0" dirty="0">
                <a:solidFill>
                  <a:srgbClr val="000000"/>
                </a:solidFill>
                <a:effectLst/>
                <a:latin typeface="Arial" panose="020B0604020202020204" pitchFamily="34" charset="0"/>
                <a:cs typeface="Arial" panose="020B0604020202020204" pitchFamily="34" charset="0"/>
              </a:rPr>
              <a:t>Energy Plan Bavaria 2040</a:t>
            </a:r>
            <a:r>
              <a:rPr lang="de-DE" b="0" i="0" dirty="0">
                <a:solidFill>
                  <a:srgbClr val="000000"/>
                </a:solidFill>
                <a:effectLst/>
                <a:latin typeface="Arial" panose="020B0604020202020204" pitchFamily="34" charset="0"/>
                <a:cs typeface="Arial" panose="020B0604020202020204" pitchFamily="34" charset="0"/>
              </a:rPr>
              <a:t>is the associated implementation concept, which is based on the scientific findings from the “</a:t>
            </a:r>
            <a:r>
              <a:rPr lang="de-DE" b="1" i="0" dirty="0">
                <a:solidFill>
                  <a:srgbClr val="000000"/>
                </a:solidFill>
                <a:effectLst/>
                <a:latin typeface="Arial" panose="020B0604020202020204" pitchFamily="34" charset="0"/>
                <a:cs typeface="Arial" panose="020B0604020202020204" pitchFamily="34" charset="0"/>
              </a:rPr>
              <a:t>Energy System Analysis Bavaria Climate Neutral</a:t>
            </a:r>
            <a:r>
              <a:rPr lang="de-DE" b="0" i="0" dirty="0">
                <a:solidFill>
                  <a:srgbClr val="000000"/>
                </a:solidFill>
                <a:effectLst/>
                <a:latin typeface="Arial" panose="020B0604020202020204" pitchFamily="34" charset="0"/>
                <a:cs typeface="Arial" panose="020B0604020202020204" pitchFamily="34" charset="0"/>
              </a:rPr>
              <a:t>“ shows a concrete and feasible way of achieving climate neutrality in the energy sector by 2040.</a:t>
            </a:r>
          </a:p>
          <a:p>
            <a:pPr algn="l" rtl="0"/>
            <a:endParaRPr lang="de-DE" b="0" i="0" dirty="0">
              <a:solidFill>
                <a:srgbClr val="000000"/>
              </a:solidFill>
              <a:effectLst/>
              <a:latin typeface="Arial" panose="020B0604020202020204" pitchFamily="34" charset="0"/>
              <a:cs typeface="Arial" panose="020B0604020202020204" pitchFamily="34" charset="0"/>
            </a:endParaRPr>
          </a:p>
          <a:p>
            <a:pPr algn="l" rtl="0"/>
            <a:r>
              <a:rPr lang="de-DE" i="0" u="sng" dirty="0">
                <a:latin typeface="Arial" panose="020B0604020202020204" pitchFamily="34" charset="0"/>
                <a:cs typeface="Arial" panose="020B0604020202020204" pitchFamily="34" charset="0"/>
              </a:rPr>
              <a:t>Presented so far:</a:t>
            </a:r>
            <a:r>
              <a:rPr lang="de-DE" dirty="0">
                <a:latin typeface="Arial" panose="020B0604020202020204" pitchFamily="34" charset="0"/>
                <a:cs typeface="Arial" panose="020B0604020202020204" pitchFamily="34" charset="0"/>
              </a:rPr>
              <a:t>EE strategy, storage strategy (to be presented later) and hydrogen strategy.</a:t>
            </a:r>
          </a:p>
        </p:txBody>
      </p:sp>
      <p:sp>
        <p:nvSpPr>
          <p:cNvPr id="4" name="Foliennummernplatzhalter 3"/>
          <p:cNvSpPr>
            <a:spLocks noGrp="1"/>
          </p:cNvSpPr>
          <p:nvPr>
            <p:ph type="sldNum" sz="quarter" idx="5"/>
          </p:nvPr>
        </p:nvSpPr>
        <p:spPr/>
        <p:txBody>
          <a:bodyPr/>
          <a:lstStyle/>
          <a:p>
            <a:pPr algn="l" rtl="0">
              <a:defRPr/>
            </a:pPr>
            <a:fld id="{877066DD-0508-43CE-A987-5A0EB47AD15E}" type="slidenum">
              <a:rPr lang="de-DE" smtClean="0"/>
              <a:pPr algn="l" rtl="0">
                <a:defRPr/>
              </a:pPr>
              <a:t>2</a:t>
            </a:fld>
            <a:endParaRPr lang="de-DE"/>
          </a:p>
        </p:txBody>
      </p:sp>
    </p:spTree>
    <p:extLst>
      <p:ext uri="{BB962C8B-B14F-4D97-AF65-F5344CB8AC3E}">
        <p14:creationId xmlns:p14="http://schemas.microsoft.com/office/powerpoint/2010/main" val="39444014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27000" y="754063"/>
            <a:ext cx="6584950" cy="3705225"/>
          </a:xfrm>
        </p:spPr>
      </p:sp>
      <p:sp>
        <p:nvSpPr>
          <p:cNvPr id="3" name="Notizenplatzhalter 2"/>
          <p:cNvSpPr>
            <a:spLocks noGrp="1"/>
          </p:cNvSpPr>
          <p:nvPr>
            <p:ph type="body" idx="1"/>
          </p:nvPr>
        </p:nvSpPr>
        <p:spPr>
          <a:xfrm>
            <a:off x="310719" y="4685553"/>
            <a:ext cx="5604309" cy="4460162"/>
          </a:xfrm>
        </p:spPr>
        <p:txBody>
          <a:bodyPr/>
          <a:lstStyle/>
          <a:p>
            <a:pPr algn="l" rtl="0"/>
            <a:r>
              <a:rPr lang="de-DE" b="1" dirty="0">
                <a:latin typeface="Arial" panose="020B0604020202020204" pitchFamily="34" charset="0"/>
                <a:cs typeface="Arial" panose="020B0604020202020204" pitchFamily="34" charset="0"/>
              </a:rPr>
              <a:t>Animated slide! Gray boxes appear each time you say something to the blue circles.</a:t>
            </a:r>
          </a:p>
          <a:p>
            <a:pPr algn="l" rtl="0"/>
            <a:r>
              <a:rPr lang="de-DE" dirty="0">
                <a:latin typeface="Arial" panose="020B0604020202020204" pitchFamily="34" charset="0"/>
                <a:cs typeface="Arial" panose="020B0604020202020204" pitchFamily="34" charset="0"/>
              </a:rPr>
              <a:t>Three fields of action:</a:t>
            </a:r>
          </a:p>
          <a:p>
            <a:pPr algn="l" rtl="0"/>
            <a:r>
              <a:rPr lang="de-DE" b="1" dirty="0">
                <a:latin typeface="Arial" panose="020B0604020202020204" pitchFamily="34" charset="0"/>
                <a:cs typeface="Arial" panose="020B0604020202020204" pitchFamily="34" charset="0"/>
              </a:rPr>
              <a:t>Plant expansion/ expanding Bavaria's leading position</a:t>
            </a:r>
          </a:p>
          <a:p>
            <a:pPr algn="l" rtl="0"/>
            <a:endParaRPr lang="de-DE" dirty="0">
              <a:latin typeface="Arial" panose="020B0604020202020204" pitchFamily="34" charset="0"/>
              <a:cs typeface="Arial" panose="020B0604020202020204" pitchFamily="34" charset="0"/>
            </a:endParaRPr>
          </a:p>
          <a:p>
            <a:pPr marL="171436" indent="-171436">
              <a:buFont typeface="Arial" panose="020B0604020202020204" pitchFamily="34" charset="0"/>
              <a:buChar char="•"/>
            </a:pPr>
            <a:r>
              <a:rPr lang="de-DE" b="0" i="0" dirty="0">
                <a:solidFill>
                  <a:srgbClr val="000000"/>
                </a:solidFill>
                <a:effectLst/>
                <a:latin typeface="Arial" panose="020B0604020202020204" pitchFamily="34" charset="0"/>
                <a:cs typeface="Arial" panose="020B0604020202020204" pitchFamily="34" charset="0"/>
              </a:rPr>
              <a:t>At</a:t>
            </a:r>
            <a:r>
              <a:rPr lang="de-DE" b="1" i="0" dirty="0">
                <a:solidFill>
                  <a:srgbClr val="000000"/>
                </a:solidFill>
                <a:effectLst/>
                <a:latin typeface="Arial" panose="020B0604020202020204" pitchFamily="34" charset="0"/>
                <a:cs typeface="Arial" panose="020B0604020202020204" pitchFamily="34" charset="0"/>
              </a:rPr>
              <a:t>photovoltaics</a:t>
            </a:r>
            <a:r>
              <a:rPr lang="de-DE" b="0" i="0" dirty="0">
                <a:solidFill>
                  <a:srgbClr val="000000"/>
                </a:solidFill>
                <a:effectLst/>
                <a:latin typeface="Arial" panose="020B0604020202020204" pitchFamily="34" charset="0"/>
                <a:cs typeface="Arial" panose="020B0604020202020204" pitchFamily="34" charset="0"/>
              </a:rPr>
              <a:t>Bavaria has been the undisputed leader for years. There are around 1.1 million PV systems in operation here with an installed solar capacity of around 25.0 GW.</a:t>
            </a:r>
          </a:p>
          <a:p>
            <a:pPr marL="171436" indent="-171436">
              <a:buFont typeface="Arial" panose="020B0604020202020204" pitchFamily="34" charset="0"/>
              <a:buChar char="•"/>
            </a:pPr>
            <a:r>
              <a:rPr lang="de-DE" b="0" i="0" dirty="0">
                <a:solidFill>
                  <a:srgbClr val="000000"/>
                </a:solidFill>
                <a:effectLst/>
                <a:latin typeface="Arial" panose="020B0604020202020204" pitchFamily="34" charset="0"/>
                <a:cs typeface="Arial" panose="020B0604020202020204" pitchFamily="34" charset="0"/>
              </a:rPr>
              <a:t>At the</a:t>
            </a:r>
            <a:r>
              <a:rPr lang="de-DE" b="1" i="0" dirty="0">
                <a:solidFill>
                  <a:srgbClr val="000000"/>
                </a:solidFill>
                <a:effectLst/>
                <a:latin typeface="Arial" panose="020B0604020202020204" pitchFamily="34" charset="0"/>
                <a:cs typeface="Arial" panose="020B0604020202020204" pitchFamily="34" charset="0"/>
              </a:rPr>
              <a:t>hydropower</a:t>
            </a:r>
            <a:r>
              <a:rPr lang="de-DE" b="0" i="0" dirty="0">
                <a:solidFill>
                  <a:srgbClr val="000000"/>
                </a:solidFill>
                <a:effectLst/>
                <a:latin typeface="Arial" panose="020B0604020202020204" pitchFamily="34" charset="0"/>
                <a:cs typeface="Arial" panose="020B0604020202020204" pitchFamily="34" charset="0"/>
              </a:rPr>
              <a:t>Bavaria is by far the leader with an installed capacity of around 2.4 GW and the generation of around 60 percent of Germany's total hydroelectric power.</a:t>
            </a:r>
          </a:p>
          <a:p>
            <a:pPr marL="171436" indent="-171436">
              <a:buFont typeface="Arial" panose="020B0604020202020204" pitchFamily="34" charset="0"/>
              <a:buChar char="•"/>
            </a:pPr>
            <a:r>
              <a:rPr lang="de-DE" b="0" i="0" dirty="0">
                <a:solidFill>
                  <a:srgbClr val="000000"/>
                </a:solidFill>
                <a:effectLst/>
                <a:latin typeface="Arial" panose="020B0604020202020204" pitchFamily="34" charset="0"/>
                <a:cs typeface="Arial" panose="020B0604020202020204" pitchFamily="34" charset="0"/>
              </a:rPr>
              <a:t>In addition, the Free State is in the</a:t>
            </a:r>
            <a:r>
              <a:rPr lang="de-DE" b="1" i="0" dirty="0">
                <a:solidFill>
                  <a:srgbClr val="000000"/>
                </a:solidFill>
                <a:effectLst/>
                <a:latin typeface="Arial" panose="020B0604020202020204" pitchFamily="34" charset="0"/>
                <a:cs typeface="Arial" panose="020B0604020202020204" pitchFamily="34" charset="0"/>
              </a:rPr>
              <a:t>bioenergy</a:t>
            </a:r>
            <a:r>
              <a:rPr lang="de-DE" b="0" i="0" dirty="0">
                <a:solidFill>
                  <a:srgbClr val="000000"/>
                </a:solidFill>
                <a:effectLst/>
                <a:latin typeface="Arial" panose="020B0604020202020204" pitchFamily="34" charset="0"/>
                <a:cs typeface="Arial" panose="020B0604020202020204" pitchFamily="34" charset="0"/>
              </a:rPr>
              <a:t>with around 1.9 GW in first place nationwide.</a:t>
            </a:r>
          </a:p>
          <a:p>
            <a:pPr marL="171436" indent="-171436">
              <a:buFont typeface="Arial" panose="020B0604020202020204" pitchFamily="34" charset="0"/>
              <a:buChar char="•"/>
            </a:pPr>
            <a:r>
              <a:rPr lang="de-DE" b="0" i="0" dirty="0">
                <a:solidFill>
                  <a:srgbClr val="000000"/>
                </a:solidFill>
                <a:effectLst/>
                <a:latin typeface="Arial" panose="020B0604020202020204" pitchFamily="34" charset="0"/>
                <a:cs typeface="Arial" panose="020B0604020202020204" pitchFamily="34" charset="0"/>
              </a:rPr>
              <a:t>And last but not least, the</a:t>
            </a:r>
            <a:r>
              <a:rPr lang="de-DE" b="1" i="0" dirty="0">
                <a:solidFill>
                  <a:srgbClr val="000000"/>
                </a:solidFill>
                <a:effectLst/>
                <a:latin typeface="Arial" panose="020B0604020202020204" pitchFamily="34" charset="0"/>
                <a:cs typeface="Arial" panose="020B0604020202020204" pitchFamily="34" charset="0"/>
              </a:rPr>
              <a:t>wind power</a:t>
            </a:r>
            <a:r>
              <a:rPr lang="de-DE" b="0" i="0" dirty="0">
                <a:solidFill>
                  <a:srgbClr val="000000"/>
                </a:solidFill>
                <a:effectLst/>
                <a:latin typeface="Arial" panose="020B0604020202020204" pitchFamily="34" charset="0"/>
                <a:cs typeface="Arial" panose="020B0604020202020204" pitchFamily="34" charset="0"/>
              </a:rPr>
              <a:t>a clear trend reversal with plans and initiatives for the construction of 500 new wind turbines. The pipeline is well filled with 143 wind turbines applied for but not yet approved and an additional 66 approved but not yet operational.</a:t>
            </a:r>
          </a:p>
          <a:p>
            <a:pPr algn="l" rtl="0"/>
            <a:endParaRPr lang="de-DE" b="1" i="0" dirty="0">
              <a:solidFill>
                <a:srgbClr val="000000"/>
              </a:solidFill>
              <a:effectLst/>
              <a:latin typeface="Arial" panose="020B0604020202020204" pitchFamily="34" charset="0"/>
              <a:cs typeface="Arial" panose="020B0604020202020204" pitchFamily="34" charset="0"/>
            </a:endParaRPr>
          </a:p>
          <a:p>
            <a:pPr algn="l" rtl="0"/>
            <a:r>
              <a:rPr lang="de-DE" b="1" i="0" dirty="0">
                <a:solidFill>
                  <a:srgbClr val="000000"/>
                </a:solidFill>
                <a:effectLst/>
                <a:latin typeface="Arial" panose="020B0604020202020204" pitchFamily="34" charset="0"/>
                <a:cs typeface="Arial" panose="020B0604020202020204" pitchFamily="34" charset="0"/>
              </a:rPr>
              <a:t>system integration/</a:t>
            </a:r>
            <a:r>
              <a:rPr lang="de-DE" b="1" dirty="0">
                <a:latin typeface="Arial" panose="020B0604020202020204" pitchFamily="34" charset="0"/>
                <a:cs typeface="Arial" panose="020B0604020202020204" pitchFamily="34" charset="0"/>
              </a:rPr>
              <a:t>Expansion of the electricity grid infrastructure and storage play an important role</a:t>
            </a:r>
            <a:endParaRPr lang="de-DE" b="1" i="0" dirty="0">
              <a:solidFill>
                <a:srgbClr val="000000"/>
              </a:solidFill>
              <a:effectLst/>
              <a:latin typeface="Arial" panose="020B0604020202020204" pitchFamily="34" charset="0"/>
              <a:cs typeface="Arial" panose="020B0604020202020204" pitchFamily="34" charset="0"/>
            </a:endParaRPr>
          </a:p>
          <a:p>
            <a:pPr algn="l" rtl="0"/>
            <a:endParaRPr lang="de-DE" b="0" i="0" dirty="0">
              <a:solidFill>
                <a:srgbClr val="000000"/>
              </a:solidFill>
              <a:effectLst/>
              <a:latin typeface="Arial" panose="020B0604020202020204" pitchFamily="34" charset="0"/>
              <a:cs typeface="Arial" panose="020B0604020202020204" pitchFamily="34" charset="0"/>
            </a:endParaRPr>
          </a:p>
          <a:p>
            <a:pPr marL="171436" indent="-171436">
              <a:buFont typeface="Arial" panose="020B0604020202020204" pitchFamily="34" charset="0"/>
              <a:buChar char="•"/>
            </a:pPr>
            <a:r>
              <a:rPr lang="de-DE" b="0" i="0" dirty="0">
                <a:solidFill>
                  <a:srgbClr val="000000"/>
                </a:solidFill>
                <a:effectLst/>
                <a:latin typeface="Arial" panose="020B0604020202020204" pitchFamily="34" charset="0"/>
                <a:cs typeface="Arial" panose="020B0604020202020204" pitchFamily="34" charset="0"/>
              </a:rPr>
              <a:t>Close integration with the</a:t>
            </a:r>
            <a:r>
              <a:rPr lang="de-DE" b="1" i="0" dirty="0">
                <a:solidFill>
                  <a:srgbClr val="000000"/>
                </a:solidFill>
                <a:effectLst/>
                <a:latin typeface="Arial" panose="020B0604020202020204" pitchFamily="34" charset="0"/>
                <a:cs typeface="Arial" panose="020B0604020202020204" pitchFamily="34" charset="0"/>
              </a:rPr>
              <a:t>security of supply strategy</a:t>
            </a:r>
            <a:r>
              <a:rPr lang="de-DE" b="0" i="0" dirty="0">
                <a:solidFill>
                  <a:srgbClr val="000000"/>
                </a:solidFill>
                <a:effectLst/>
                <a:latin typeface="Arial" panose="020B0604020202020204" pitchFamily="34" charset="0"/>
                <a:cs typeface="Arial" panose="020B0604020202020204" pitchFamily="34" charset="0"/>
              </a:rPr>
              <a:t>and the</a:t>
            </a:r>
            <a:r>
              <a:rPr lang="de-DE" b="1" i="0" dirty="0">
                <a:solidFill>
                  <a:srgbClr val="000000"/>
                </a:solidFill>
                <a:effectLst/>
                <a:latin typeface="Arial" panose="020B0604020202020204" pitchFamily="34" charset="0"/>
                <a:cs typeface="Arial" panose="020B0604020202020204" pitchFamily="34" charset="0"/>
              </a:rPr>
              <a:t>storage strategy</a:t>
            </a:r>
            <a:r>
              <a:rPr lang="de-DE" b="0" i="0" dirty="0">
                <a:solidFill>
                  <a:srgbClr val="000000"/>
                </a:solidFill>
                <a:effectLst/>
                <a:latin typeface="Arial" panose="020B0604020202020204" pitchFamily="34" charset="0"/>
                <a:cs typeface="Arial" panose="020B0604020202020204" pitchFamily="34" charset="0"/>
              </a:rPr>
              <a:t>(today on the TO)</a:t>
            </a:r>
          </a:p>
          <a:p>
            <a:pPr marL="171436" indent="-171436">
              <a:buFont typeface="Arial" panose="020B0604020202020204" pitchFamily="34" charset="0"/>
              <a:buChar char="•"/>
            </a:pPr>
            <a:r>
              <a:rPr lang="de-DE" dirty="0">
                <a:latin typeface="Arial" panose="020B0604020202020204" pitchFamily="34" charset="0"/>
                <a:cs typeface="Arial" panose="020B0604020202020204" pitchFamily="34" charset="0"/>
              </a:rPr>
              <a:t>In order to integrate the many decentralized generation plants and to use renewable electricity as efficiently as possible, the power grids in Bavaria are being adapted to meet demand at all voltage levels.</a:t>
            </a:r>
          </a:p>
          <a:p>
            <a:pPr marL="171436" indent="-171436">
              <a:buFont typeface="Arial" panose="020B0604020202020204" pitchFamily="34" charset="0"/>
              <a:buChar char="•"/>
            </a:pPr>
            <a:r>
              <a:rPr lang="de-DE" dirty="0">
                <a:latin typeface="Arial" panose="020B0604020202020204" pitchFamily="34" charset="0"/>
                <a:cs typeface="Arial" panose="020B0604020202020204" pitchFamily="34" charset="0"/>
              </a:rPr>
              <a:t>Bavaria's further aim is to increase the contribution potential of storage to security of supply and system stability.</a:t>
            </a:r>
          </a:p>
          <a:p>
            <a:pPr marL="171436" indent="-171436">
              <a:buFont typeface="Arial" panose="020B0604020202020204" pitchFamily="34" charset="0"/>
              <a:buChar char="•"/>
            </a:pPr>
            <a:r>
              <a:rPr lang="de-DE" dirty="0">
                <a:latin typeface="Arial" panose="020B0604020202020204" pitchFamily="34" charset="0"/>
                <a:cs typeface="Arial" panose="020B0604020202020204" pitchFamily="34" charset="0"/>
              </a:rPr>
              <a:t>In terms of cumulative performance and capacities, Bavaria is the leading federal state in the field of</a:t>
            </a:r>
            <a:r>
              <a:rPr lang="de-DE" b="1" dirty="0">
                <a:latin typeface="Arial" panose="020B0604020202020204" pitchFamily="34" charset="0"/>
                <a:cs typeface="Arial" panose="020B0604020202020204" pitchFamily="34" charset="0"/>
              </a:rPr>
              <a:t>installed battery storage</a:t>
            </a:r>
            <a:r>
              <a:rPr lang="de-DE" dirty="0">
                <a:latin typeface="Arial" panose="020B0604020202020204" pitchFamily="34" charset="0"/>
                <a:cs typeface="Arial" panose="020B0604020202020204" pitchFamily="34" charset="0"/>
              </a:rPr>
              <a:t>leading and home to a total of around</a:t>
            </a:r>
            <a:r>
              <a:rPr lang="de-DE" b="1" dirty="0">
                <a:latin typeface="Arial" panose="020B0604020202020204" pitchFamily="34" charset="0"/>
                <a:cs typeface="Arial" panose="020B0604020202020204" pitchFamily="34" charset="0"/>
              </a:rPr>
              <a:t>22 percent of the total battery storage capacity and 22 percent of the total battery storage capacity in Germany</a:t>
            </a:r>
            <a:r>
              <a:rPr lang="de-DE" dirty="0">
                <a:latin typeface="Arial" panose="020B0604020202020204" pitchFamily="34" charset="0"/>
                <a:cs typeface="Arial" panose="020B0604020202020204" pitchFamily="34" charset="0"/>
              </a:rPr>
              <a:t>.</a:t>
            </a:r>
          </a:p>
          <a:p>
            <a:pPr marL="171436" indent="-171436">
              <a:buFont typeface="Arial" panose="020B0604020202020204" pitchFamily="34" charset="0"/>
              <a:buChar char="•"/>
            </a:pPr>
            <a:r>
              <a:rPr lang="de-DE" dirty="0">
                <a:latin typeface="Arial" panose="020B0604020202020204" pitchFamily="34" charset="0"/>
                <a:cs typeface="Arial" panose="020B0604020202020204" pitchFamily="34" charset="0"/>
              </a:rPr>
              <a:t>In the area</a:t>
            </a:r>
            <a:r>
              <a:rPr lang="de-DE" b="1" dirty="0">
                <a:latin typeface="Arial" panose="020B0604020202020204" pitchFamily="34" charset="0"/>
                <a:cs typeface="Arial" panose="020B0604020202020204" pitchFamily="34" charset="0"/>
              </a:rPr>
              <a:t>pumped storage</a:t>
            </a:r>
            <a:r>
              <a:rPr lang="de-DE" dirty="0">
                <a:latin typeface="Arial" panose="020B0604020202020204" pitchFamily="34" charset="0"/>
                <a:cs typeface="Arial" panose="020B0604020202020204" pitchFamily="34" charset="0"/>
              </a:rPr>
              <a:t>There are also around</a:t>
            </a:r>
            <a:r>
              <a:rPr lang="de-DE" b="1" dirty="0">
                <a:latin typeface="Arial" panose="020B0604020202020204" pitchFamily="34" charset="0"/>
                <a:cs typeface="Arial" panose="020B0604020202020204" pitchFamily="34" charset="0"/>
              </a:rPr>
              <a:t>10 percent of Germany's pumped storage capacity and 9 percent of Germany's pumped storage capacity</a:t>
            </a:r>
            <a:r>
              <a:rPr lang="de-DE" dirty="0">
                <a:latin typeface="Arial" panose="020B0604020202020204" pitchFamily="34" charset="0"/>
                <a:cs typeface="Arial" panose="020B0604020202020204" pitchFamily="34" charset="0"/>
              </a:rPr>
              <a:t>in Bavaria.</a:t>
            </a:r>
          </a:p>
          <a:p>
            <a:pPr marL="171436" indent="-171436">
              <a:buFont typeface="Arial" panose="020B0604020202020204" pitchFamily="34" charset="0"/>
              <a:buChar char="•"/>
            </a:pPr>
            <a:r>
              <a:rPr lang="de-DE" dirty="0">
                <a:latin typeface="Arial" panose="020B0604020202020204" pitchFamily="34" charset="0"/>
                <a:cs typeface="Arial" panose="020B0604020202020204" pitchFamily="34" charset="0"/>
              </a:rPr>
              <a:t>Continue taking</a:t>
            </a:r>
            <a:r>
              <a:rPr lang="de-DE" b="1" dirty="0">
                <a:latin typeface="Arial" panose="020B0604020202020204" pitchFamily="34" charset="0"/>
                <a:cs typeface="Arial" panose="020B0604020202020204" pitchFamily="34" charset="0"/>
              </a:rPr>
              <a:t>renewable gases</a:t>
            </a:r>
            <a:r>
              <a:rPr lang="de-DE" dirty="0">
                <a:latin typeface="Arial" panose="020B0604020202020204" pitchFamily="34" charset="0"/>
                <a:cs typeface="Arial" panose="020B0604020202020204" pitchFamily="34" charset="0"/>
              </a:rPr>
              <a:t>such as biomethane play an important role as energy storage.</a:t>
            </a:r>
          </a:p>
          <a:p>
            <a:pPr marL="171436" indent="-171436">
              <a:buFont typeface="Arial" panose="020B0604020202020204" pitchFamily="34" charset="0"/>
              <a:buChar char="•"/>
            </a:pPr>
            <a:endParaRPr lang="de-DE" dirty="0">
              <a:latin typeface="Arial" panose="020B0604020202020204" pitchFamily="34" charset="0"/>
              <a:cs typeface="Arial" panose="020B0604020202020204" pitchFamily="34" charset="0"/>
            </a:endParaRPr>
          </a:p>
          <a:p>
            <a:pPr algn="l" rtl="0"/>
            <a:r>
              <a:rPr lang="de-DE" b="1" dirty="0">
                <a:latin typeface="Arial" panose="020B0604020202020204" pitchFamily="34" charset="0"/>
                <a:cs typeface="Arial" panose="020B0604020202020204" pitchFamily="34" charset="0"/>
              </a:rPr>
              <a:t>Acceptance/ Central to the success of the energy transition</a:t>
            </a:r>
          </a:p>
          <a:p>
            <a:pPr algn="l" rtl="0"/>
            <a:endParaRPr lang="de-DE" dirty="0">
              <a:latin typeface="Arial" panose="020B0604020202020204" pitchFamily="34" charset="0"/>
              <a:cs typeface="Arial" panose="020B0604020202020204" pitchFamily="34" charset="0"/>
            </a:endParaRPr>
          </a:p>
          <a:p>
            <a:pPr marL="171436" indent="-171436">
              <a:buFont typeface="Arial" panose="020B0604020202020204" pitchFamily="34" charset="0"/>
              <a:buChar char="•"/>
            </a:pPr>
            <a:r>
              <a:rPr lang="de-DE" dirty="0">
                <a:latin typeface="Arial" panose="020B0604020202020204" pitchFamily="34" charset="0"/>
                <a:cs typeface="Arial" panose="020B0604020202020204" pitchFamily="34" charset="0"/>
              </a:rPr>
              <a:t>With the initiative</a:t>
            </a:r>
            <a:r>
              <a:rPr lang="de-DE" b="1" dirty="0">
                <a:latin typeface="Arial" panose="020B0604020202020204" pitchFamily="34" charset="0"/>
                <a:cs typeface="Arial" panose="020B0604020202020204" pitchFamily="34" charset="0"/>
              </a:rPr>
              <a:t>"Team Energiewende Bayern"</a:t>
            </a:r>
            <a:r>
              <a:rPr lang="de-DE" dirty="0">
                <a:latin typeface="Arial" panose="020B0604020202020204" pitchFamily="34" charset="0"/>
                <a:cs typeface="Arial" panose="020B0604020202020204" pitchFamily="34" charset="0"/>
              </a:rPr>
              <a:t>we offer citizens, municipalities and companies in Bavaria a</a:t>
            </a:r>
            <a:r>
              <a:rPr lang="de-DE" b="1" dirty="0">
                <a:latin typeface="Arial" panose="020B0604020202020204" pitchFamily="34" charset="0"/>
                <a:cs typeface="Arial" panose="020B0604020202020204" pitchFamily="34" charset="0"/>
              </a:rPr>
              <a:t>objective and trustworthy guidance</a:t>
            </a:r>
            <a:r>
              <a:rPr lang="de-DE" dirty="0">
                <a:latin typeface="Arial" panose="020B0604020202020204" pitchFamily="34" charset="0"/>
                <a:cs typeface="Arial" panose="020B0604020202020204" pitchFamily="34" charset="0"/>
              </a:rPr>
              <a:t>around energy topics.</a:t>
            </a:r>
          </a:p>
          <a:p>
            <a:pPr marL="171436" indent="-171436">
              <a:buFont typeface="Arial" panose="020B0604020202020204" pitchFamily="34" charset="0"/>
              <a:buChar char="•"/>
            </a:pPr>
            <a:r>
              <a:rPr lang="de-DE" dirty="0">
                <a:latin typeface="Arial" panose="020B0604020202020204" pitchFamily="34" charset="0"/>
                <a:cs typeface="Arial" panose="020B0604020202020204" pitchFamily="34" charset="0"/>
              </a:rPr>
              <a:t>Through various</a:t>
            </a:r>
            <a:r>
              <a:rPr lang="de-DE" b="1" dirty="0">
                <a:latin typeface="Arial" panose="020B0604020202020204" pitchFamily="34" charset="0"/>
                <a:cs typeface="Arial" panose="020B0604020202020204" pitchFamily="34" charset="0"/>
              </a:rPr>
              <a:t>participation opportunities</a:t>
            </a:r>
            <a:r>
              <a:rPr lang="de-DE" dirty="0">
                <a:latin typeface="Arial" panose="020B0604020202020204" pitchFamily="34" charset="0"/>
                <a:cs typeface="Arial" panose="020B0604020202020204" pitchFamily="34" charset="0"/>
              </a:rPr>
              <a:t>, various</a:t>
            </a:r>
            <a:r>
              <a:rPr lang="de-DE" b="1" dirty="0">
                <a:latin typeface="Arial" panose="020B0604020202020204" pitchFamily="34" charset="0"/>
                <a:cs typeface="Arial" panose="020B0604020202020204" pitchFamily="34" charset="0"/>
              </a:rPr>
              <a:t>event formats</a:t>
            </a:r>
            <a:r>
              <a:rPr lang="de-DE" dirty="0">
                <a:latin typeface="Arial" panose="020B0604020202020204" pitchFamily="34" charset="0"/>
                <a:cs typeface="Arial" panose="020B0604020202020204" pitchFamily="34" charset="0"/>
              </a:rPr>
              <a:t>Through events such as the Bavarian Energy Days and information campaigns, the Energy Transition Bavaria team increases understanding of the complex interrelationships in the energy sector and motivates people, particularly through positive examples.</a:t>
            </a:r>
          </a:p>
          <a:p>
            <a:pPr marL="171436" indent="-171436">
              <a:buFont typeface="Arial" panose="020B0604020202020204" pitchFamily="34" charset="0"/>
              <a:buChar char="•"/>
            </a:pPr>
            <a:r>
              <a:rPr lang="de-DE" dirty="0">
                <a:latin typeface="Arial" panose="020B0604020202020204" pitchFamily="34" charset="0"/>
                <a:cs typeface="Arial" panose="020B0604020202020204" pitchFamily="34" charset="0"/>
              </a:rPr>
              <a:t>As</a:t>
            </a:r>
            <a:r>
              <a:rPr lang="de-DE" b="1" dirty="0">
                <a:latin typeface="Arial" panose="020B0604020202020204" pitchFamily="34" charset="0"/>
                <a:cs typeface="Arial" panose="020B0604020202020204" pitchFamily="34" charset="0"/>
              </a:rPr>
              <a:t>competence and advisory center</a:t>
            </a:r>
            <a:r>
              <a:rPr lang="de-DE" dirty="0">
                <a:latin typeface="Arial" panose="020B0604020202020204" pitchFamily="34" charset="0"/>
                <a:cs typeface="Arial" panose="020B0604020202020204" pitchFamily="34" charset="0"/>
              </a:rPr>
              <a:t>The Bavarian State Government supports the</a:t>
            </a:r>
            <a:r>
              <a:rPr lang="de-DE" b="1" dirty="0">
                <a:latin typeface="Arial" panose="020B0604020202020204" pitchFamily="34" charset="0"/>
                <a:cs typeface="Arial" panose="020B0604020202020204" pitchFamily="34" charset="0"/>
              </a:rPr>
              <a:t>State Agency for Energy and Climate Protection (LENK)</a:t>
            </a:r>
            <a:r>
              <a:rPr lang="de-DE" dirty="0">
                <a:latin typeface="Arial" panose="020B0604020202020204" pitchFamily="34" charset="0"/>
                <a:cs typeface="Arial" panose="020B0604020202020204" pitchFamily="34" charset="0"/>
              </a:rPr>
              <a:t>the implementation of the energy transition and the Bavarian climate protection offensive. The wind care workers, coordinated by LENK, advise and support municipalities with wind energy projects.</a:t>
            </a:r>
          </a:p>
          <a:p>
            <a:pPr marL="171436" indent="-171436">
              <a:buFont typeface="Arial" panose="020B0604020202020204" pitchFamily="34" charset="0"/>
              <a:buChar char="•"/>
            </a:pPr>
            <a:r>
              <a:rPr lang="de-DE" dirty="0">
                <a:latin typeface="Arial" panose="020B0604020202020204" pitchFamily="34" charset="0"/>
                <a:cs typeface="Arial" panose="020B0604020202020204" pitchFamily="34" charset="0"/>
              </a:rPr>
              <a:t>LENK’s support services in the Energy Transition Bavaria team on issues relating to municipal heat planning are also being continuously expanded.</a:t>
            </a:r>
          </a:p>
          <a:p>
            <a:pPr marL="171436" indent="-171436">
              <a:buFont typeface="Arial" panose="020B0604020202020204" pitchFamily="34" charset="0"/>
              <a:buChar char="•"/>
            </a:pPr>
            <a:r>
              <a:rPr lang="de-DE" dirty="0">
                <a:latin typeface="Arial" panose="020B0604020202020204" pitchFamily="34" charset="0"/>
                <a:cs typeface="Arial" panose="020B0604020202020204" pitchFamily="34" charset="0"/>
              </a:rPr>
              <a:t>In the</a:t>
            </a:r>
            <a:r>
              <a:rPr lang="de-DE" b="1" dirty="0">
                <a:latin typeface="Arial" panose="020B0604020202020204" pitchFamily="34" charset="0"/>
                <a:cs typeface="Arial" panose="020B0604020202020204" pitchFamily="34" charset="0"/>
              </a:rPr>
              <a:t>Energy Atlas Bavaria</a:t>
            </a:r>
            <a:r>
              <a:rPr lang="de-DE" dirty="0">
                <a:latin typeface="Arial" panose="020B0604020202020204" pitchFamily="34" charset="0"/>
                <a:cs typeface="Arial" panose="020B0604020202020204" pitchFamily="34" charset="0"/>
              </a:rPr>
              <a:t>As the central internet portal of the Bavarian State Government on the energy transition, extensive documents for citizens, municipalities, companies and planners are made available in the text and map sections</a:t>
            </a:r>
          </a:p>
          <a:p>
            <a:pPr algn="l" rtl="0"/>
            <a:endParaRPr lang="de-DE" dirty="0">
              <a:latin typeface="Arial" panose="020B0604020202020204" pitchFamily="34" charset="0"/>
              <a:cs typeface="Arial" panose="020B0604020202020204" pitchFamily="34" charset="0"/>
            </a:endParaRPr>
          </a:p>
          <a:p>
            <a:pPr marL="171436" indent="-171436">
              <a:buFont typeface="Arial" panose="020B0604020202020204" pitchFamily="34" charset="0"/>
              <a:buChar char="•"/>
            </a:pPr>
            <a:endParaRPr lang="de-DE" dirty="0">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5"/>
          </p:nvPr>
        </p:nvSpPr>
        <p:spPr/>
        <p:txBody>
          <a:bodyPr/>
          <a:lstStyle/>
          <a:p>
            <a:pPr algn="l" rtl="0">
              <a:defRPr/>
            </a:pPr>
            <a:fld id="{877066DD-0508-43CE-A987-5A0EB47AD15E}" type="slidenum">
              <a:rPr lang="de-DE" smtClean="0"/>
              <a:pPr algn="l" rtl="0">
                <a:defRPr/>
              </a:pPr>
              <a:t>3</a:t>
            </a:fld>
            <a:endParaRPr lang="de-DE"/>
          </a:p>
        </p:txBody>
      </p:sp>
    </p:spTree>
    <p:extLst>
      <p:ext uri="{BB962C8B-B14F-4D97-AF65-F5344CB8AC3E}">
        <p14:creationId xmlns:p14="http://schemas.microsoft.com/office/powerpoint/2010/main" val="18023376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37351" y="4612150"/>
            <a:ext cx="5409001" cy="4056394"/>
          </a:xfrm>
        </p:spPr>
        <p:txBody>
          <a:bodyPr/>
          <a:lstStyle/>
          <a:p>
            <a:pPr algn="l" rtl="0"/>
            <a:endParaRPr lang="de-DE" b="0" i="0" dirty="0">
              <a:solidFill>
                <a:srgbClr val="000000"/>
              </a:solidFill>
              <a:effectLst/>
              <a:latin typeface="Arial" panose="020B0604020202020204" pitchFamily="34" charset="0"/>
              <a:cs typeface="Arial" panose="020B0604020202020204" pitchFamily="34" charset="0"/>
            </a:endParaRPr>
          </a:p>
          <a:p>
            <a:pPr algn="l" rtl="0"/>
            <a:endParaRPr lang="de-DE" dirty="0">
              <a:latin typeface="Arial" panose="020B0604020202020204" pitchFamily="34" charset="0"/>
              <a:cs typeface="Arial" panose="020B0604020202020204" pitchFamily="34" charset="0"/>
            </a:endParaRPr>
          </a:p>
          <a:p>
            <a:pPr algn="l" rtl="0"/>
            <a:r>
              <a:rPr lang="de-DE" dirty="0">
                <a:latin typeface="Arial" panose="020B0604020202020204" pitchFamily="34" charset="0"/>
                <a:cs typeface="Arial" panose="020B0604020202020204" pitchFamily="34" charset="0"/>
              </a:rPr>
              <a:t>We focus our activities on all</a:t>
            </a:r>
            <a:r>
              <a:rPr lang="de-DE" b="1" dirty="0">
                <a:latin typeface="Arial" panose="020B0604020202020204" pitchFamily="34" charset="0"/>
                <a:cs typeface="Arial" panose="020B0604020202020204" pitchFamily="34" charset="0"/>
              </a:rPr>
              <a:t>sensible</a:t>
            </a:r>
            <a:r>
              <a:rPr lang="de-DE" b="1" dirty="0" err="1">
                <a:latin typeface="Arial" panose="020B0604020202020204" pitchFamily="34" charset="0"/>
                <a:cs typeface="Arial" panose="020B0604020202020204" pitchFamily="34" charset="0"/>
              </a:rPr>
              <a:t>liftable</a:t>
            </a:r>
            <a:r>
              <a:rPr lang="de-DE" b="1" dirty="0">
                <a:latin typeface="Arial" panose="020B0604020202020204" pitchFamily="34" charset="0"/>
                <a:cs typeface="Arial" panose="020B0604020202020204" pitchFamily="34" charset="0"/>
              </a:rPr>
              <a:t>Potentials for the expansion of renewable energies</a:t>
            </a:r>
            <a:r>
              <a:rPr lang="de-DE" dirty="0">
                <a:latin typeface="Arial" panose="020B0604020202020204" pitchFamily="34" charset="0"/>
                <a:cs typeface="Arial" panose="020B0604020202020204" pitchFamily="34" charset="0"/>
              </a:rPr>
              <a:t>and retain the</a:t>
            </a:r>
            <a:r>
              <a:rPr lang="de-DE" b="1" dirty="0">
                <a:latin typeface="Arial" panose="020B0604020202020204" pitchFamily="34" charset="0"/>
                <a:cs typeface="Arial" panose="020B0604020202020204" pitchFamily="34" charset="0"/>
              </a:rPr>
              <a:t>system compatibility</a:t>
            </a:r>
            <a:r>
              <a:rPr lang="de-DE" dirty="0">
                <a:latin typeface="Arial" panose="020B0604020202020204" pitchFamily="34" charset="0"/>
                <a:cs typeface="Arial" panose="020B0604020202020204" pitchFamily="34" charset="0"/>
              </a:rPr>
              <a:t>of expansion. A balanced combination of solar and wind energy expansion with simultaneous use of bioenergy, hydropower and geothermal energy is required</a:t>
            </a:r>
            <a:endParaRPr lang="de-DE" b="0" i="0" dirty="0">
              <a:solidFill>
                <a:srgbClr val="000000"/>
              </a:solidFill>
              <a:effectLst/>
              <a:latin typeface="Arial" panose="020B0604020202020204" pitchFamily="34" charset="0"/>
              <a:cs typeface="Arial" panose="020B0604020202020204" pitchFamily="34" charset="0"/>
            </a:endParaRPr>
          </a:p>
          <a:p>
            <a:pPr marL="171436" indent="-171436">
              <a:buFont typeface="Arial" panose="020B0604020202020204" pitchFamily="34" charset="0"/>
              <a:buChar char="•"/>
            </a:pPr>
            <a:r>
              <a:rPr lang="de-DE" b="0" i="0" dirty="0">
                <a:solidFill>
                  <a:srgbClr val="000000"/>
                </a:solidFill>
                <a:effectLst/>
                <a:latin typeface="Arial" panose="020B0604020202020204" pitchFamily="34" charset="0"/>
                <a:cs typeface="Arial" panose="020B0604020202020204" pitchFamily="34" charset="0"/>
              </a:rPr>
              <a:t>At the</a:t>
            </a:r>
            <a:r>
              <a:rPr lang="de-DE" b="1" i="0" dirty="0">
                <a:solidFill>
                  <a:srgbClr val="000000"/>
                </a:solidFill>
                <a:effectLst/>
                <a:latin typeface="Arial" panose="020B0604020202020204" pitchFamily="34" charset="0"/>
                <a:cs typeface="Arial" panose="020B0604020202020204" pitchFamily="34" charset="0"/>
              </a:rPr>
              <a:t>PV</a:t>
            </a:r>
            <a:r>
              <a:rPr lang="de-DE" b="0" i="0" dirty="0">
                <a:solidFill>
                  <a:srgbClr val="000000"/>
                </a:solidFill>
                <a:effectLst/>
                <a:latin typeface="Arial" panose="020B0604020202020204" pitchFamily="34" charset="0"/>
                <a:cs typeface="Arial" panose="020B0604020202020204" pitchFamily="34" charset="0"/>
              </a:rPr>
              <a:t>An installed capacity of 80 to 100 GW is to be achieved by 2040.</a:t>
            </a:r>
          </a:p>
          <a:p>
            <a:pPr marL="171436" indent="-171436">
              <a:buFont typeface="Arial" panose="020B0604020202020204" pitchFamily="34" charset="0"/>
              <a:buChar char="•"/>
            </a:pPr>
            <a:r>
              <a:rPr lang="de-DE" b="0" i="0" dirty="0">
                <a:solidFill>
                  <a:srgbClr val="000000"/>
                </a:solidFill>
                <a:effectLst/>
                <a:latin typeface="Arial" panose="020B0604020202020204" pitchFamily="34" charset="0"/>
                <a:cs typeface="Arial" panose="020B0604020202020204" pitchFamily="34" charset="0"/>
              </a:rPr>
              <a:t>At the</a:t>
            </a:r>
            <a:r>
              <a:rPr lang="de-DE" b="1" i="0" dirty="0">
                <a:solidFill>
                  <a:srgbClr val="000000"/>
                </a:solidFill>
                <a:effectLst/>
                <a:latin typeface="Arial" panose="020B0604020202020204" pitchFamily="34" charset="0"/>
                <a:cs typeface="Arial" panose="020B0604020202020204" pitchFamily="34" charset="0"/>
              </a:rPr>
              <a:t>wind energy</a:t>
            </a:r>
            <a:r>
              <a:rPr lang="de-DE" b="0" i="0" dirty="0">
                <a:solidFill>
                  <a:srgbClr val="000000"/>
                </a:solidFill>
                <a:effectLst/>
                <a:latin typeface="Arial" panose="020B0604020202020204" pitchFamily="34" charset="0"/>
                <a:cs typeface="Arial" panose="020B0604020202020204" pitchFamily="34" charset="0"/>
              </a:rPr>
              <a:t>The aim is to add 1,000 new plants by 2030 and to continue the high annual increase achieved then.</a:t>
            </a:r>
          </a:p>
          <a:p>
            <a:pPr marL="171436" indent="-171436">
              <a:buFont typeface="Arial" panose="020B0604020202020204" pitchFamily="34" charset="0"/>
              <a:buChar char="•"/>
            </a:pPr>
            <a:r>
              <a:rPr lang="de-DE" b="0" i="0" dirty="0">
                <a:solidFill>
                  <a:srgbClr val="000000"/>
                </a:solidFill>
                <a:effectLst/>
                <a:latin typeface="Arial" panose="020B0604020202020204" pitchFamily="34" charset="0"/>
                <a:cs typeface="Arial" panose="020B0604020202020204" pitchFamily="34" charset="0"/>
              </a:rPr>
              <a:t>By 2030, the installed capacity for electricity generation from</a:t>
            </a:r>
            <a:r>
              <a:rPr lang="de-DE" b="1" i="0" dirty="0">
                <a:solidFill>
                  <a:srgbClr val="000000"/>
                </a:solidFill>
                <a:effectLst/>
                <a:latin typeface="Arial" panose="020B0604020202020204" pitchFamily="34" charset="0"/>
                <a:cs typeface="Arial" panose="020B0604020202020204" pitchFamily="34" charset="0"/>
              </a:rPr>
              <a:t>biomass</a:t>
            </a:r>
            <a:r>
              <a:rPr lang="de-DE" b="0" i="0" dirty="0">
                <a:solidFill>
                  <a:srgbClr val="000000"/>
                </a:solidFill>
                <a:effectLst/>
                <a:latin typeface="Arial" panose="020B0604020202020204" pitchFamily="34" charset="0"/>
                <a:cs typeface="Arial" panose="020B0604020202020204" pitchFamily="34" charset="0"/>
              </a:rPr>
              <a:t>by 15 percent and then the potential will be consistently exploited further.</a:t>
            </a:r>
          </a:p>
          <a:p>
            <a:pPr marL="171436" indent="-171436">
              <a:buFont typeface="Arial" panose="020B0604020202020204" pitchFamily="34" charset="0"/>
              <a:buChar char="•"/>
            </a:pPr>
            <a:r>
              <a:rPr lang="de-DE" b="0" i="0" dirty="0">
                <a:solidFill>
                  <a:srgbClr val="000000"/>
                </a:solidFill>
                <a:effectLst/>
                <a:latin typeface="Arial" panose="020B0604020202020204" pitchFamily="34" charset="0"/>
                <a:cs typeface="Arial" panose="020B0604020202020204" pitchFamily="34" charset="0"/>
              </a:rPr>
              <a:t>The annual electricity production from</a:t>
            </a:r>
            <a:r>
              <a:rPr lang="de-DE" b="1" i="0" dirty="0">
                <a:solidFill>
                  <a:srgbClr val="000000"/>
                </a:solidFill>
                <a:effectLst/>
                <a:latin typeface="Arial" panose="020B0604020202020204" pitchFamily="34" charset="0"/>
                <a:cs typeface="Arial" panose="020B0604020202020204" pitchFamily="34" charset="0"/>
              </a:rPr>
              <a:t>hydropower</a:t>
            </a:r>
            <a:r>
              <a:rPr lang="de-DE" b="0" i="0" dirty="0">
                <a:solidFill>
                  <a:srgbClr val="000000"/>
                </a:solidFill>
                <a:effectLst/>
                <a:latin typeface="Arial" panose="020B0604020202020204" pitchFamily="34" charset="0"/>
                <a:cs typeface="Arial" panose="020B0604020202020204" pitchFamily="34" charset="0"/>
              </a:rPr>
              <a:t>In the long term, the total energy consumption is to be increased by one TWh and the potential of</a:t>
            </a:r>
            <a:r>
              <a:rPr lang="de-DE" b="1" i="0" dirty="0">
                <a:solidFill>
                  <a:srgbClr val="000000"/>
                </a:solidFill>
                <a:effectLst/>
                <a:latin typeface="Arial" panose="020B0604020202020204" pitchFamily="34" charset="0"/>
                <a:cs typeface="Arial" panose="020B0604020202020204" pitchFamily="34" charset="0"/>
              </a:rPr>
              <a:t>pumped storage</a:t>
            </a:r>
            <a:r>
              <a:rPr lang="de-DE" b="0" i="0" dirty="0">
                <a:solidFill>
                  <a:srgbClr val="000000"/>
                </a:solidFill>
                <a:effectLst/>
                <a:latin typeface="Arial" panose="020B0604020202020204" pitchFamily="34" charset="0"/>
                <a:cs typeface="Arial" panose="020B0604020202020204" pitchFamily="34" charset="0"/>
              </a:rPr>
              <a:t>of around 11 GW.</a:t>
            </a:r>
          </a:p>
          <a:p>
            <a:pPr marL="171436" indent="-171436">
              <a:buFont typeface="Arial" panose="020B0604020202020204" pitchFamily="34" charset="0"/>
              <a:buChar char="•"/>
            </a:pPr>
            <a:r>
              <a:rPr lang="de-DE" dirty="0">
                <a:latin typeface="Arial" panose="020B0604020202020204" pitchFamily="34" charset="0"/>
                <a:cs typeface="Arial" panose="020B0604020202020204" pitchFamily="34" charset="0"/>
              </a:rPr>
              <a:t>By 2030, the current heat output is to be tripled by the</a:t>
            </a:r>
            <a:r>
              <a:rPr lang="de-DE" b="1" dirty="0">
                <a:latin typeface="Arial" panose="020B0604020202020204" pitchFamily="34" charset="0"/>
                <a:cs typeface="Arial" panose="020B0604020202020204" pitchFamily="34" charset="0"/>
              </a:rPr>
              <a:t>deep geothermal energy</a:t>
            </a:r>
            <a:r>
              <a:rPr lang="de-DE" dirty="0">
                <a:latin typeface="Arial" panose="020B0604020202020204" pitchFamily="34" charset="0"/>
                <a:cs typeface="Arial" panose="020B0604020202020204" pitchFamily="34" charset="0"/>
              </a:rPr>
              <a:t>achieved and by 2050 in Bavaria even up to 25 percent of the heat demand in the building sector can be covered by geothermal energy.</a:t>
            </a:r>
          </a:p>
          <a:p>
            <a:pPr algn="l" rtl="0"/>
            <a:endParaRPr lang="de-DE" dirty="0">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5"/>
          </p:nvPr>
        </p:nvSpPr>
        <p:spPr/>
        <p:txBody>
          <a:bodyPr/>
          <a:lstStyle/>
          <a:p>
            <a:pPr algn="l" rtl="0">
              <a:defRPr/>
            </a:pPr>
            <a:fld id="{877066DD-0508-43CE-A987-5A0EB47AD15E}" type="slidenum">
              <a:rPr lang="de-DE" smtClean="0"/>
              <a:pPr algn="l" rtl="0">
                <a:defRPr/>
              </a:pPr>
              <a:t>4</a:t>
            </a:fld>
            <a:endParaRPr lang="de-DE"/>
          </a:p>
        </p:txBody>
      </p:sp>
    </p:spTree>
    <p:extLst>
      <p:ext uri="{BB962C8B-B14F-4D97-AF65-F5344CB8AC3E}">
        <p14:creationId xmlns:p14="http://schemas.microsoft.com/office/powerpoint/2010/main" val="37902696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195310" y="4685553"/>
            <a:ext cx="5719718" cy="4460162"/>
          </a:xfrm>
        </p:spPr>
        <p:txBody>
          <a:bodyPr/>
          <a:lstStyle/>
          <a:p>
            <a:pPr algn="l" rtl="0"/>
            <a:r>
              <a:rPr lang="de-DE" b="0" i="0" dirty="0">
                <a:solidFill>
                  <a:srgbClr val="000000"/>
                </a:solidFill>
                <a:effectLst/>
                <a:latin typeface="Arial" panose="020B0604020202020204" pitchFamily="34" charset="0"/>
                <a:cs typeface="Arial" panose="020B0604020202020204" pitchFamily="34" charset="0"/>
              </a:rPr>
              <a:t>Bavaria’s goals are very ambitious.</a:t>
            </a:r>
          </a:p>
          <a:p>
            <a:pPr algn="l" rtl="0"/>
            <a:endParaRPr lang="de-DE" b="0" i="0" dirty="0">
              <a:solidFill>
                <a:srgbClr val="000000"/>
              </a:solidFill>
              <a:effectLst/>
              <a:latin typeface="Arial" panose="020B0604020202020204" pitchFamily="34" charset="0"/>
              <a:cs typeface="Arial" panose="020B0604020202020204" pitchFamily="34" charset="0"/>
            </a:endParaRPr>
          </a:p>
          <a:p>
            <a:pPr algn="l" rtl="0"/>
            <a:r>
              <a:rPr lang="de-DE" b="0" i="0" dirty="0">
                <a:solidFill>
                  <a:srgbClr val="000000"/>
                </a:solidFill>
                <a:effectLst/>
                <a:latin typeface="Arial" panose="020B0604020202020204" pitchFamily="34" charset="0"/>
                <a:cs typeface="Arial" panose="020B0604020202020204" pitchFamily="34" charset="0"/>
              </a:rPr>
              <a:t>In particular, the energy department is</a:t>
            </a:r>
            <a:r>
              <a:rPr lang="de-DE" b="1" i="0" dirty="0">
                <a:solidFill>
                  <a:srgbClr val="000000"/>
                </a:solidFill>
                <a:effectLst/>
                <a:latin typeface="Arial" panose="020B0604020202020204" pitchFamily="34" charset="0"/>
                <a:cs typeface="Arial" panose="020B0604020202020204" pitchFamily="34" charset="0"/>
              </a:rPr>
              <a:t>federal government</a:t>
            </a:r>
            <a:r>
              <a:rPr lang="de-DE" b="0" i="0" dirty="0">
                <a:solidFill>
                  <a:srgbClr val="000000"/>
                </a:solidFill>
                <a:effectLst/>
                <a:latin typeface="Arial" panose="020B0604020202020204" pitchFamily="34" charset="0"/>
                <a:cs typeface="Arial" panose="020B0604020202020204" pitchFamily="34" charset="0"/>
              </a:rPr>
              <a:t>called for the removal of remaining obstacles to the expansion of all renewable energies.</a:t>
            </a:r>
          </a:p>
          <a:p>
            <a:pPr algn="l" rtl="0"/>
            <a:r>
              <a:rPr lang="de-DE" b="0" i="0" dirty="0">
                <a:solidFill>
                  <a:srgbClr val="000000"/>
                </a:solidFill>
                <a:effectLst/>
                <a:latin typeface="Arial" panose="020B0604020202020204" pitchFamily="34" charset="0"/>
                <a:cs typeface="Arial" panose="020B0604020202020204" pitchFamily="34" charset="0"/>
              </a:rPr>
              <a:t>We have launched a broad range of measures within our own area of ​​responsibility.</a:t>
            </a:r>
          </a:p>
          <a:p>
            <a:pPr algn="l" rtl="0"/>
            <a:r>
              <a:rPr lang="de-DE" b="1" i="0" dirty="0">
                <a:solidFill>
                  <a:srgbClr val="000000"/>
                </a:solidFill>
                <a:effectLst/>
                <a:latin typeface="Arial" panose="020B0604020202020204" pitchFamily="34" charset="0"/>
                <a:cs typeface="Arial" panose="020B0604020202020204" pitchFamily="34" charset="0"/>
              </a:rPr>
              <a:t>Exchange and networking/identify and remove obstacles</a:t>
            </a:r>
          </a:p>
          <a:p>
            <a:pPr marL="171436" indent="-171436">
              <a:buFont typeface="Arial" panose="020B0604020202020204" pitchFamily="34" charset="0"/>
              <a:buChar char="•"/>
            </a:pPr>
            <a:r>
              <a:rPr lang="de-DE" b="0" i="0" dirty="0">
                <a:solidFill>
                  <a:srgbClr val="000000"/>
                </a:solidFill>
                <a:effectLst/>
                <a:latin typeface="Arial" panose="020B0604020202020204" pitchFamily="34" charset="0"/>
                <a:cs typeface="Arial" panose="020B0604020202020204" pitchFamily="34" charset="0"/>
              </a:rPr>
              <a:t>professional exchange</a:t>
            </a:r>
          </a:p>
          <a:p>
            <a:pPr marL="171436" indent="-171436">
              <a:buFont typeface="Arial" panose="020B0604020202020204" pitchFamily="34" charset="0"/>
              <a:buChar char="•"/>
            </a:pPr>
            <a:r>
              <a:rPr lang="de-DE" b="0" i="0" dirty="0">
                <a:solidFill>
                  <a:srgbClr val="000000"/>
                </a:solidFill>
                <a:effectLst/>
                <a:latin typeface="Arial" panose="020B0604020202020204" pitchFamily="34" charset="0"/>
                <a:cs typeface="Arial" panose="020B0604020202020204" pitchFamily="34" charset="0"/>
              </a:rPr>
              <a:t>the distribution network initiative</a:t>
            </a:r>
          </a:p>
          <a:p>
            <a:pPr marL="171436" indent="-171436">
              <a:buFont typeface="Arial" panose="020B0604020202020204" pitchFamily="34" charset="0"/>
              <a:buChar char="•"/>
            </a:pPr>
            <a:r>
              <a:rPr lang="de-DE" b="0" i="0" dirty="0">
                <a:solidFill>
                  <a:srgbClr val="000000"/>
                </a:solidFill>
                <a:effectLst/>
                <a:latin typeface="Arial" panose="020B0604020202020204" pitchFamily="34" charset="0"/>
                <a:cs typeface="Arial" panose="020B0604020202020204" pitchFamily="34" charset="0"/>
              </a:rPr>
              <a:t>the activities of the State Agency for Energy and Climate Protection.</a:t>
            </a:r>
          </a:p>
          <a:p>
            <a:pPr algn="l" rtl="0"/>
            <a:r>
              <a:rPr lang="de-DE" b="1" i="0" dirty="0">
                <a:solidFill>
                  <a:schemeClr val="tx1"/>
                </a:solidFill>
                <a:effectLst/>
                <a:latin typeface="Arial" panose="020B0604020202020204" pitchFamily="34" charset="0"/>
                <a:cs typeface="Arial" panose="020B0604020202020204" pitchFamily="34" charset="0"/>
              </a:rPr>
              <a:t>support offers and funding programs</a:t>
            </a:r>
          </a:p>
          <a:p>
            <a:pPr marL="171436" indent="-171436">
              <a:buFont typeface="Arial" panose="020B0604020202020204" pitchFamily="34" charset="0"/>
              <a:buChar char="•"/>
            </a:pPr>
            <a:r>
              <a:rPr lang="de-DE" b="0" i="0" dirty="0">
                <a:solidFill>
                  <a:srgbClr val="000000"/>
                </a:solidFill>
                <a:effectLst/>
                <a:latin typeface="Arial" panose="020B0604020202020204" pitchFamily="34" charset="0"/>
                <a:cs typeface="Arial" panose="020B0604020202020204" pitchFamily="34" charset="0"/>
              </a:rPr>
              <a:t>Wind Caretaker Program</a:t>
            </a:r>
          </a:p>
          <a:p>
            <a:pPr marL="171436" indent="-171436">
              <a:buFont typeface="Arial" panose="020B0604020202020204" pitchFamily="34" charset="0"/>
              <a:buChar char="•"/>
            </a:pPr>
            <a:r>
              <a:rPr lang="de-DE" b="0" i="0" dirty="0" err="1">
                <a:solidFill>
                  <a:srgbClr val="000000"/>
                </a:solidFill>
                <a:effectLst/>
                <a:latin typeface="Arial" panose="020B0604020202020204" pitchFamily="34" charset="0"/>
                <a:cs typeface="Arial" panose="020B0604020202020204" pitchFamily="34" charset="0"/>
              </a:rPr>
              <a:t>BioMeth</a:t>
            </a:r>
            <a:r>
              <a:rPr lang="de-DE" b="0" i="0" dirty="0">
                <a:solidFill>
                  <a:srgbClr val="000000"/>
                </a:solidFill>
                <a:effectLst/>
                <a:latin typeface="Arial" panose="020B0604020202020204" pitchFamily="34" charset="0"/>
                <a:cs typeface="Arial" panose="020B0604020202020204" pitchFamily="34" charset="0"/>
              </a:rPr>
              <a:t>Bavaria and</a:t>
            </a:r>
            <a:r>
              <a:rPr lang="de-DE" b="0" i="0" dirty="0" err="1">
                <a:solidFill>
                  <a:srgbClr val="000000"/>
                </a:solidFill>
                <a:effectLst/>
                <a:latin typeface="Arial" panose="020B0604020202020204" pitchFamily="34" charset="0"/>
                <a:cs typeface="Arial" panose="020B0604020202020204" pitchFamily="34" charset="0"/>
              </a:rPr>
              <a:t>BioHeat</a:t>
            </a:r>
            <a:r>
              <a:rPr lang="de-DE" b="0" i="0" dirty="0">
                <a:solidFill>
                  <a:srgbClr val="000000"/>
                </a:solidFill>
                <a:effectLst/>
                <a:latin typeface="Arial" panose="020B0604020202020204" pitchFamily="34" charset="0"/>
                <a:cs typeface="Arial" panose="020B0604020202020204" pitchFamily="34" charset="0"/>
              </a:rPr>
              <a:t>Bavaria</a:t>
            </a:r>
          </a:p>
          <a:p>
            <a:pPr marL="171436" indent="-171436">
              <a:buFont typeface="Arial" panose="020B0604020202020204" pitchFamily="34" charset="0"/>
              <a:buChar char="•"/>
            </a:pPr>
            <a:r>
              <a:rPr lang="de-DE" b="0" i="0" dirty="0">
                <a:solidFill>
                  <a:srgbClr val="000000"/>
                </a:solidFill>
                <a:effectLst/>
                <a:latin typeface="Arial" panose="020B0604020202020204" pitchFamily="34" charset="0"/>
                <a:cs typeface="Arial" panose="020B0604020202020204" pitchFamily="34" charset="0"/>
              </a:rPr>
              <a:t>program for small hydropower plants</a:t>
            </a:r>
          </a:p>
          <a:p>
            <a:pPr algn="l" rtl="0"/>
            <a:r>
              <a:rPr lang="de-DE" b="1" i="0" dirty="0">
                <a:solidFill>
                  <a:srgbClr val="000000"/>
                </a:solidFill>
                <a:effectLst/>
                <a:latin typeface="Arial" panose="020B0604020202020204" pitchFamily="34" charset="0"/>
                <a:cs typeface="Arial" panose="020B0604020202020204" pitchFamily="34" charset="0"/>
              </a:rPr>
              <a:t>acceptance</a:t>
            </a:r>
          </a:p>
          <a:p>
            <a:pPr marL="171436" indent="-171436">
              <a:buFont typeface="Arial" panose="020B0604020202020204" pitchFamily="34" charset="0"/>
              <a:buChar char="•"/>
            </a:pPr>
            <a:r>
              <a:rPr lang="de-DE" dirty="0">
                <a:latin typeface="Arial" panose="020B0604020202020204" pitchFamily="34" charset="0"/>
                <a:cs typeface="Arial" panose="020B0604020202020204" pitchFamily="34" charset="0"/>
              </a:rPr>
              <a:t>Mandatory citizen and community participation</a:t>
            </a:r>
          </a:p>
          <a:p>
            <a:pPr marL="171436" indent="-171436">
              <a:buFont typeface="Arial" panose="020B0604020202020204" pitchFamily="34" charset="0"/>
              <a:buChar char="•"/>
            </a:pPr>
            <a:r>
              <a:rPr lang="de-DE" dirty="0">
                <a:latin typeface="Arial" panose="020B0604020202020204" pitchFamily="34" charset="0"/>
                <a:cs typeface="Arial" panose="020B0604020202020204" pitchFamily="34" charset="0"/>
              </a:rPr>
              <a:t>campaign "Bavaria makes wind"</a:t>
            </a:r>
          </a:p>
          <a:p>
            <a:pPr marL="171436" indent="-171436">
              <a:buFont typeface="Arial" panose="020B0604020202020204" pitchFamily="34" charset="0"/>
              <a:buChar char="•"/>
            </a:pPr>
            <a:r>
              <a:rPr lang="de-DE" dirty="0">
                <a:latin typeface="Arial" panose="020B0604020202020204" pitchFamily="34" charset="0"/>
                <a:cs typeface="Arial" panose="020B0604020202020204" pitchFamily="34" charset="0"/>
              </a:rPr>
              <a:t>Bavarian Energy Days</a:t>
            </a:r>
          </a:p>
        </p:txBody>
      </p:sp>
      <p:sp>
        <p:nvSpPr>
          <p:cNvPr id="4" name="Foliennummernplatzhalter 3"/>
          <p:cNvSpPr>
            <a:spLocks noGrp="1"/>
          </p:cNvSpPr>
          <p:nvPr>
            <p:ph type="sldNum" sz="quarter" idx="5"/>
          </p:nvPr>
        </p:nvSpPr>
        <p:spPr/>
        <p:txBody>
          <a:bodyPr/>
          <a:lstStyle/>
          <a:p>
            <a:pPr algn="l" rtl="0">
              <a:defRPr/>
            </a:pPr>
            <a:fld id="{877066DD-0508-43CE-A987-5A0EB47AD15E}" type="slidenum">
              <a:rPr lang="de-DE" smtClean="0"/>
              <a:pPr algn="l" rtl="0">
                <a:defRPr/>
              </a:pPr>
              <a:t>5</a:t>
            </a:fld>
            <a:endParaRPr lang="de-DE"/>
          </a:p>
        </p:txBody>
      </p:sp>
    </p:spTree>
    <p:extLst>
      <p:ext uri="{BB962C8B-B14F-4D97-AF65-F5344CB8AC3E}">
        <p14:creationId xmlns:p14="http://schemas.microsoft.com/office/powerpoint/2010/main" val="25488050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125413" y="4580879"/>
            <a:ext cx="6523962" cy="4760145"/>
          </a:xfrm>
        </p:spPr>
        <p:txBody>
          <a:bodyPr/>
          <a:lstStyle/>
          <a:p>
            <a:pPr marL="171436" indent="-171436">
              <a:buFont typeface="Arial" panose="020B0604020202020204" pitchFamily="34" charset="0"/>
              <a:buChar char="•"/>
            </a:pPr>
            <a:r>
              <a:rPr lang="de-DE" sz="1100" b="1" dirty="0">
                <a:latin typeface="Arial" panose="020B0604020202020204" pitchFamily="34" charset="0"/>
                <a:cs typeface="Arial" panose="020B0604020202020204" pitchFamily="34" charset="0"/>
              </a:rPr>
              <a:t>balancing priority</a:t>
            </a:r>
            <a:r>
              <a:rPr lang="de-DE" sz="1100" dirty="0">
                <a:latin typeface="Arial" panose="020B0604020202020204" pitchFamily="34" charset="0"/>
                <a:cs typeface="Arial" panose="020B0604020202020204" pitchFamily="34" charset="0"/>
              </a:rPr>
              <a:t>of renewable energies must be included in all relevant specialist laws (including the</a:t>
            </a:r>
            <a:r>
              <a:rPr lang="de-DE" sz="1100" dirty="0" err="1">
                <a:latin typeface="Arial" panose="020B0604020202020204" pitchFamily="34" charset="0"/>
                <a:cs typeface="Arial" panose="020B0604020202020204" pitchFamily="34" charset="0"/>
              </a:rPr>
              <a:t>Federal Nature Conservation Act</a:t>
            </a:r>
            <a:r>
              <a:rPr lang="de-DE" sz="1100" dirty="0">
                <a:latin typeface="Arial" panose="020B0604020202020204" pitchFamily="34" charset="0"/>
                <a:cs typeface="Arial" panose="020B0604020202020204" pitchFamily="34" charset="0"/>
              </a:rPr>
              <a:t>, BauGB).</a:t>
            </a:r>
          </a:p>
          <a:p>
            <a:pPr marL="171436" indent="-171436">
              <a:buFont typeface="Arial" panose="020B0604020202020204" pitchFamily="34" charset="0"/>
              <a:buChar char="•"/>
            </a:pPr>
            <a:r>
              <a:rPr lang="de-DE" sz="1100" b="1" dirty="0">
                <a:latin typeface="Arial" panose="020B0604020202020204" pitchFamily="34" charset="0"/>
                <a:cs typeface="Arial" panose="020B0604020202020204" pitchFamily="34" charset="0"/>
              </a:rPr>
              <a:t>Potentials of Energy Sharing</a:t>
            </a:r>
            <a:r>
              <a:rPr lang="de-DE" sz="1100" dirty="0">
                <a:latin typeface="Arial" panose="020B0604020202020204" pitchFamily="34" charset="0"/>
                <a:cs typeface="Arial" panose="020B0604020202020204" pitchFamily="34" charset="0"/>
              </a:rPr>
              <a:t>and renewable energy communities in the sense of</a:t>
            </a:r>
            <a:r>
              <a:rPr lang="de-DE" sz="1100" dirty="0" err="1">
                <a:latin typeface="Arial" panose="020B0604020202020204" pitchFamily="34" charset="0"/>
                <a:cs typeface="Arial" panose="020B0604020202020204" pitchFamily="34" charset="0"/>
              </a:rPr>
              <a:t>EU law</a:t>
            </a:r>
            <a:r>
              <a:rPr lang="de-DE" sz="1100" dirty="0">
                <a:latin typeface="Arial" panose="020B0604020202020204" pitchFamily="34" charset="0"/>
                <a:cs typeface="Arial" panose="020B0604020202020204" pitchFamily="34" charset="0"/>
              </a:rPr>
              <a:t>must finally be exploited and the EU legal requirements implemented.</a:t>
            </a:r>
          </a:p>
          <a:p>
            <a:pPr marL="171436" indent="-171436">
              <a:buFont typeface="Arial" panose="020B0604020202020204" pitchFamily="34" charset="0"/>
              <a:buChar char="•"/>
            </a:pPr>
            <a:r>
              <a:rPr lang="de-DE" sz="1100" dirty="0">
                <a:latin typeface="Arial" panose="020B0604020202020204" pitchFamily="34" charset="0"/>
                <a:cs typeface="Arial" panose="020B0604020202020204" pitchFamily="34" charset="0"/>
              </a:rPr>
              <a:t>In order to further advance the integration of storage in renewable energy projects, the</a:t>
            </a:r>
            <a:r>
              <a:rPr lang="de-DE" sz="1100" b="1" dirty="0">
                <a:latin typeface="Arial" panose="020B0604020202020204" pitchFamily="34" charset="0"/>
                <a:cs typeface="Arial" panose="020B0604020202020204" pitchFamily="34" charset="0"/>
              </a:rPr>
              <a:t>The framework conditions for EEG innovation tenders should be comprehensively revised</a:t>
            </a:r>
            <a:r>
              <a:rPr lang="de-DE" sz="1100" dirty="0">
                <a:latin typeface="Arial" panose="020B0604020202020204" pitchFamily="34" charset="0"/>
                <a:cs typeface="Arial" panose="020B0604020202020204" pitchFamily="34" charset="0"/>
              </a:rPr>
              <a:t>, including by increasing the maximum value and tender volumes and adjusting the requirements for storage use</a:t>
            </a:r>
          </a:p>
          <a:p>
            <a:pPr marL="171436" indent="-171436">
              <a:buFont typeface="Arial" panose="020B0604020202020204" pitchFamily="34" charset="0"/>
              <a:buChar char="•"/>
            </a:pPr>
            <a:r>
              <a:rPr lang="de-DE" sz="1100" dirty="0">
                <a:latin typeface="Arial" panose="020B0604020202020204" pitchFamily="34" charset="0"/>
                <a:cs typeface="Arial" panose="020B0604020202020204" pitchFamily="34" charset="0"/>
              </a:rPr>
              <a:t>Further adjustments EEG:</a:t>
            </a:r>
          </a:p>
          <a:p>
            <a:pPr marL="607607" lvl="1" indent="-171436" defTabSz="914326">
              <a:buFont typeface="Arial" panose="020B0604020202020204" pitchFamily="34" charset="0"/>
              <a:buChar char="•"/>
              <a:defRPr/>
            </a:pPr>
            <a:r>
              <a:rPr lang="de-DE" sz="1100" dirty="0">
                <a:latin typeface="Arial" panose="020B0604020202020204" pitchFamily="34" charset="0"/>
                <a:cs typeface="Arial" panose="020B0604020202020204" pitchFamily="34" charset="0"/>
              </a:rPr>
              <a:t>At the</a:t>
            </a:r>
            <a:r>
              <a:rPr lang="de-DE" sz="1100" b="1" dirty="0">
                <a:latin typeface="Arial" panose="020B0604020202020204" pitchFamily="34" charset="0"/>
                <a:cs typeface="Arial" panose="020B0604020202020204" pitchFamily="34" charset="0"/>
              </a:rPr>
              <a:t>biomass</a:t>
            </a:r>
            <a:r>
              <a:rPr lang="de-DE" sz="1100" dirty="0">
                <a:latin typeface="Arial" panose="020B0604020202020204" pitchFamily="34" charset="0"/>
                <a:cs typeface="Arial" panose="020B0604020202020204" pitchFamily="34" charset="0"/>
              </a:rPr>
              <a:t>The Federal Government must make various adjustments to the EEG tender design.</a:t>
            </a:r>
          </a:p>
          <a:p>
            <a:pPr marL="607607" lvl="1" indent="-171436" defTabSz="914326">
              <a:buFont typeface="Arial" panose="020B0604020202020204" pitchFamily="34" charset="0"/>
              <a:buChar char="•"/>
              <a:defRPr/>
            </a:pPr>
            <a:r>
              <a:rPr lang="de-DE" sz="1100" dirty="0">
                <a:latin typeface="Arial" panose="020B0604020202020204" pitchFamily="34" charset="0"/>
                <a:cs typeface="Arial" panose="020B0604020202020204" pitchFamily="34" charset="0"/>
              </a:rPr>
              <a:t>For the</a:t>
            </a:r>
            <a:r>
              <a:rPr lang="de-DE" sz="1100" b="1" dirty="0">
                <a:latin typeface="Arial" panose="020B0604020202020204" pitchFamily="34" charset="0"/>
                <a:cs typeface="Arial" panose="020B0604020202020204" pitchFamily="34" charset="0"/>
              </a:rPr>
              <a:t>hydropower</a:t>
            </a:r>
            <a:r>
              <a:rPr lang="de-DE" sz="1100" dirty="0">
                <a:latin typeface="Arial" panose="020B0604020202020204" pitchFamily="34" charset="0"/>
                <a:cs typeface="Arial" panose="020B0604020202020204" pitchFamily="34" charset="0"/>
              </a:rPr>
              <a:t>The development of a suitable electricity market design is necessary, which ensures appropriate remuneration for system services provided. In addition, further adjustments to the EEG are necessary (abolishing degression, remuneration level for small hydropower).</a:t>
            </a:r>
          </a:p>
          <a:p>
            <a:pPr marL="171436" indent="-171436">
              <a:buFont typeface="Arial" panose="020B0604020202020204" pitchFamily="34" charset="0"/>
              <a:buChar char="•"/>
            </a:pPr>
            <a:r>
              <a:rPr lang="de-DE" sz="1100" dirty="0">
                <a:latin typeface="Arial" panose="020B0604020202020204" pitchFamily="34" charset="0"/>
                <a:cs typeface="Arial" panose="020B0604020202020204" pitchFamily="34" charset="0"/>
              </a:rPr>
              <a:t>Given the large</a:t>
            </a:r>
            <a:r>
              <a:rPr lang="de-DE" sz="1100" b="1" dirty="0">
                <a:latin typeface="Arial" panose="020B0604020202020204" pitchFamily="34" charset="0"/>
                <a:cs typeface="Arial" panose="020B0604020202020204" pitchFamily="34" charset="0"/>
              </a:rPr>
              <a:t>financial needs</a:t>
            </a:r>
            <a:r>
              <a:rPr lang="de-DE" sz="1100" dirty="0">
                <a:latin typeface="Arial" panose="020B0604020202020204" pitchFamily="34" charset="0"/>
                <a:cs typeface="Arial" panose="020B0604020202020204" pitchFamily="34" charset="0"/>
              </a:rPr>
              <a:t>The Federal Government must present convincing concepts for the energy transition, such as</a:t>
            </a:r>
            <a:r>
              <a:rPr lang="de-DE" sz="1100" b="1" dirty="0">
                <a:latin typeface="Arial" panose="020B0604020202020204" pitchFamily="34" charset="0"/>
                <a:cs typeface="Arial" panose="020B0604020202020204" pitchFamily="34" charset="0"/>
              </a:rPr>
              <a:t>private capital for this major task in the coming years</a:t>
            </a:r>
            <a:r>
              <a:rPr lang="de-DE" sz="1100" dirty="0">
                <a:latin typeface="Arial" panose="020B0604020202020204" pitchFamily="34" charset="0"/>
                <a:cs typeface="Arial" panose="020B0604020202020204" pitchFamily="34" charset="0"/>
              </a:rPr>
              <a:t>can be.</a:t>
            </a:r>
          </a:p>
          <a:p>
            <a:pPr marL="171436" indent="-171436">
              <a:buFont typeface="Arial" panose="020B0604020202020204" pitchFamily="34" charset="0"/>
              <a:buChar char="•"/>
            </a:pPr>
            <a:r>
              <a:rPr lang="de-DE" sz="1100" b="1" dirty="0">
                <a:latin typeface="Arial" panose="020B0604020202020204" pitchFamily="34" charset="0"/>
                <a:cs typeface="Arial" panose="020B0604020202020204" pitchFamily="34" charset="0"/>
              </a:rPr>
              <a:t>PV</a:t>
            </a:r>
            <a:r>
              <a:rPr lang="de-DE" sz="1100" dirty="0">
                <a:latin typeface="Arial" panose="020B0604020202020204" pitchFamily="34" charset="0"/>
                <a:cs typeface="Arial" panose="020B0604020202020204" pitchFamily="34" charset="0"/>
              </a:rPr>
              <a:t>: floating PV: urgent revision of the restrictions according to Section 36 of the Water Resources Act required; in particular with regard to inheritance and property tax as well as further simplifications for PV systems for commercial enterprises</a:t>
            </a:r>
          </a:p>
          <a:p>
            <a:pPr marL="171436" indent="-171436">
              <a:buFont typeface="Arial" panose="020B0604020202020204" pitchFamily="34" charset="0"/>
              <a:buChar char="•"/>
            </a:pPr>
            <a:r>
              <a:rPr lang="de-DE" sz="1100" b="1" dirty="0">
                <a:latin typeface="Arial" panose="020B0604020202020204" pitchFamily="34" charset="0"/>
                <a:cs typeface="Arial" panose="020B0604020202020204" pitchFamily="34" charset="0"/>
              </a:rPr>
              <a:t>wind</a:t>
            </a:r>
            <a:r>
              <a:rPr lang="de-DE" sz="1100" dirty="0">
                <a:latin typeface="Arial" panose="020B0604020202020204" pitchFamily="34" charset="0"/>
                <a:cs typeface="Arial" panose="020B0604020202020204" pitchFamily="34" charset="0"/>
              </a:rPr>
              <a:t>: Compatibility of wind energy development and military aviation; improvements in transport</a:t>
            </a:r>
          </a:p>
          <a:p>
            <a:pPr marL="171436" indent="-171436">
              <a:buFont typeface="Arial" panose="020B0604020202020204" pitchFamily="34" charset="0"/>
              <a:buChar char="•"/>
            </a:pPr>
            <a:r>
              <a:rPr lang="de-DE" sz="1100" dirty="0">
                <a:latin typeface="Arial" panose="020B0604020202020204" pitchFamily="34" charset="0"/>
                <a:cs typeface="Arial" panose="020B0604020202020204" pitchFamily="34" charset="0"/>
              </a:rPr>
              <a:t>In the area of</a:t>
            </a:r>
            <a:r>
              <a:rPr lang="de-DE" sz="1100" b="1" dirty="0">
                <a:latin typeface="Arial" panose="020B0604020202020204" pitchFamily="34" charset="0"/>
                <a:cs typeface="Arial" panose="020B0604020202020204" pitchFamily="34" charset="0"/>
              </a:rPr>
              <a:t>solid biomass</a:t>
            </a:r>
            <a:r>
              <a:rPr lang="de-DE" sz="1100" dirty="0">
                <a:latin typeface="Arial" panose="020B0604020202020204" pitchFamily="34" charset="0"/>
                <a:cs typeface="Arial" panose="020B0604020202020204" pitchFamily="34" charset="0"/>
              </a:rPr>
              <a:t>the disadvantages and limitations of the energetic use of wood in federal funding programs must be removed</a:t>
            </a:r>
            <a:endParaRPr lang="de-DE" dirty="0">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5"/>
          </p:nvPr>
        </p:nvSpPr>
        <p:spPr/>
        <p:txBody>
          <a:bodyPr/>
          <a:lstStyle/>
          <a:p>
            <a:pPr algn="l" rtl="0">
              <a:defRPr/>
            </a:pPr>
            <a:fld id="{877066DD-0508-43CE-A987-5A0EB47AD15E}" type="slidenum">
              <a:rPr lang="de-DE" smtClean="0"/>
              <a:pPr algn="l" rtl="0">
                <a:defRPr/>
              </a:pPr>
              <a:t>6</a:t>
            </a:fld>
            <a:endParaRPr lang="de-DE"/>
          </a:p>
        </p:txBody>
      </p:sp>
    </p:spTree>
    <p:extLst>
      <p:ext uri="{BB962C8B-B14F-4D97-AF65-F5344CB8AC3E}">
        <p14:creationId xmlns:p14="http://schemas.microsoft.com/office/powerpoint/2010/main" val="7151881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p:spTree>
      <p:nvGrpSpPr>
        <p:cNvPr id="1" name=""/>
        <p:cNvGrpSpPr/>
        <p:nvPr/>
      </p:nvGrpSpPr>
      <p:grpSpPr>
        <a:xfrm>
          <a:off x="0" y="0"/>
          <a:ext cx="0" cy="0"/>
          <a:chOff x="0" y="0"/>
          <a:chExt cx="0" cy="0"/>
        </a:xfrm>
      </p:grpSpPr>
      <p:sp>
        <p:nvSpPr>
          <p:cNvPr id="8" name="Titel 89"/>
          <p:cNvSpPr>
            <a:spLocks noGrp="1"/>
          </p:cNvSpPr>
          <p:nvPr>
            <p:ph type="title"/>
          </p:nvPr>
        </p:nvSpPr>
        <p:spPr>
          <a:xfrm>
            <a:off x="553896" y="2674279"/>
            <a:ext cx="10081975" cy="2039466"/>
          </a:xfrm>
          <a:prstGeom prst="rect">
            <a:avLst/>
          </a:prstGeom>
        </p:spPr>
        <p:txBody>
          <a:bodyPr lIns="0" tIns="0" rIns="0" bIns="143924" anchor="t" anchorCtr="0"/>
          <a:lstStyle>
            <a:lvl1pPr algn="r">
              <a:defRPr sz="3202" b="0">
                <a:solidFill>
                  <a:schemeClr val="tx2"/>
                </a:solidFill>
                <a:latin typeface="Arial" panose="020B0604020202020204" pitchFamily="34" charset="0"/>
                <a:cs typeface="Arial" panose="020B0604020202020204" pitchFamily="34" charset="0"/>
              </a:defRPr>
            </a:lvl1pPr>
          </a:lstStyle>
          <a:p>
            <a:r>
              <a:rPr lang="de-DE" dirty="0"/>
              <a:t>Titelmasterformat durch Klicken bearbeiten</a:t>
            </a:r>
          </a:p>
        </p:txBody>
      </p:sp>
    </p:spTree>
    <p:extLst>
      <p:ext uri="{BB962C8B-B14F-4D97-AF65-F5344CB8AC3E}">
        <p14:creationId xmlns:p14="http://schemas.microsoft.com/office/powerpoint/2010/main" val="23715710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F52CFE-B9DE-AD2E-2EAD-78F3405E5436}"/>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766667AA-79DD-D40B-8273-D5C8EDB03B3B}"/>
              </a:ext>
            </a:extLst>
          </p:cNvPr>
          <p:cNvSpPr>
            <a:spLocks noGrp="1"/>
          </p:cNvSpPr>
          <p:nvPr>
            <p:ph type="dt" sz="half" idx="10"/>
          </p:nvPr>
        </p:nvSpPr>
        <p:spPr/>
        <p:txBody>
          <a:bodyPr/>
          <a:lstStyle/>
          <a:p>
            <a:fld id="{94D59836-1C55-4BED-8DFB-028123A401C9}" type="datetimeFigureOut">
              <a:rPr lang="de-DE" smtClean="0"/>
              <a:t>14.11.2024</a:t>
            </a:fld>
            <a:endParaRPr lang="de-DE"/>
          </a:p>
        </p:txBody>
      </p:sp>
      <p:sp>
        <p:nvSpPr>
          <p:cNvPr id="4" name="Fußzeilenplatzhalter 3">
            <a:extLst>
              <a:ext uri="{FF2B5EF4-FFF2-40B4-BE49-F238E27FC236}">
                <a16:creationId xmlns:a16="http://schemas.microsoft.com/office/drawing/2014/main" id="{6A8AD483-EA05-2829-3EFB-9635AE30137A}"/>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8798AE97-A412-B29D-6A6C-5173D6AA1321}"/>
              </a:ext>
            </a:extLst>
          </p:cNvPr>
          <p:cNvSpPr>
            <a:spLocks noGrp="1"/>
          </p:cNvSpPr>
          <p:nvPr>
            <p:ph type="sldNum" sz="quarter" idx="12"/>
          </p:nvPr>
        </p:nvSpPr>
        <p:spPr/>
        <p:txBody>
          <a:bodyPr/>
          <a:lstStyle/>
          <a:p>
            <a:fld id="{A35CFC52-9C5E-4EA4-AC3B-E652DDBB2E86}" type="slidenum">
              <a:rPr lang="de-DE" smtClean="0"/>
              <a:t>‹Nr.›</a:t>
            </a:fld>
            <a:endParaRPr lang="de-DE"/>
          </a:p>
        </p:txBody>
      </p:sp>
    </p:spTree>
    <p:extLst>
      <p:ext uri="{BB962C8B-B14F-4D97-AF65-F5344CB8AC3E}">
        <p14:creationId xmlns:p14="http://schemas.microsoft.com/office/powerpoint/2010/main" val="14977798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E4D2A3D-C76B-A045-0BB4-DBA66562187B}"/>
              </a:ext>
            </a:extLst>
          </p:cNvPr>
          <p:cNvSpPr>
            <a:spLocks noGrp="1"/>
          </p:cNvSpPr>
          <p:nvPr>
            <p:ph type="dt" sz="half" idx="10"/>
          </p:nvPr>
        </p:nvSpPr>
        <p:spPr/>
        <p:txBody>
          <a:bodyPr/>
          <a:lstStyle/>
          <a:p>
            <a:fld id="{94D59836-1C55-4BED-8DFB-028123A401C9}" type="datetimeFigureOut">
              <a:rPr lang="de-DE" smtClean="0"/>
              <a:t>14.11.2024</a:t>
            </a:fld>
            <a:endParaRPr lang="de-DE"/>
          </a:p>
        </p:txBody>
      </p:sp>
      <p:sp>
        <p:nvSpPr>
          <p:cNvPr id="3" name="Fußzeilenplatzhalter 2">
            <a:extLst>
              <a:ext uri="{FF2B5EF4-FFF2-40B4-BE49-F238E27FC236}">
                <a16:creationId xmlns:a16="http://schemas.microsoft.com/office/drawing/2014/main" id="{BF1B2585-9E1A-9C21-E298-0631FD7A09F5}"/>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E9BB4D8F-4704-529A-8BB7-50574B86F0FE}"/>
              </a:ext>
            </a:extLst>
          </p:cNvPr>
          <p:cNvSpPr>
            <a:spLocks noGrp="1"/>
          </p:cNvSpPr>
          <p:nvPr>
            <p:ph type="sldNum" sz="quarter" idx="12"/>
          </p:nvPr>
        </p:nvSpPr>
        <p:spPr/>
        <p:txBody>
          <a:bodyPr/>
          <a:lstStyle/>
          <a:p>
            <a:fld id="{A35CFC52-9C5E-4EA4-AC3B-E652DDBB2E86}" type="slidenum">
              <a:rPr lang="de-DE" smtClean="0"/>
              <a:t>‹Nr.›</a:t>
            </a:fld>
            <a:endParaRPr lang="de-DE"/>
          </a:p>
        </p:txBody>
      </p:sp>
    </p:spTree>
    <p:extLst>
      <p:ext uri="{BB962C8B-B14F-4D97-AF65-F5344CB8AC3E}">
        <p14:creationId xmlns:p14="http://schemas.microsoft.com/office/powerpoint/2010/main" val="29241454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C198E3-FA92-98C0-CD1A-18419E5428E8}"/>
              </a:ext>
            </a:extLst>
          </p:cNvPr>
          <p:cNvSpPr>
            <a:spLocks noGrp="1"/>
          </p:cNvSpPr>
          <p:nvPr>
            <p:ph type="title"/>
          </p:nvPr>
        </p:nvSpPr>
        <p:spPr>
          <a:xfrm>
            <a:off x="885825" y="482600"/>
            <a:ext cx="4149725" cy="16891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C14324E5-29BC-1362-32B9-7D46BBC0E181}"/>
              </a:ext>
            </a:extLst>
          </p:cNvPr>
          <p:cNvSpPr>
            <a:spLocks noGrp="1"/>
          </p:cNvSpPr>
          <p:nvPr>
            <p:ph idx="1"/>
          </p:nvPr>
        </p:nvSpPr>
        <p:spPr>
          <a:xfrm>
            <a:off x="5470525" y="1041400"/>
            <a:ext cx="6513513" cy="51435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8F842822-7F6C-F899-2067-E768CAB2CE32}"/>
              </a:ext>
            </a:extLst>
          </p:cNvPr>
          <p:cNvSpPr>
            <a:spLocks noGrp="1"/>
          </p:cNvSpPr>
          <p:nvPr>
            <p:ph type="body" sz="half" idx="2"/>
          </p:nvPr>
        </p:nvSpPr>
        <p:spPr>
          <a:xfrm>
            <a:off x="885825" y="2171700"/>
            <a:ext cx="4149725" cy="40227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A83E9CE1-F75D-3272-9CA6-E67D49ECCDE9}"/>
              </a:ext>
            </a:extLst>
          </p:cNvPr>
          <p:cNvSpPr>
            <a:spLocks noGrp="1"/>
          </p:cNvSpPr>
          <p:nvPr>
            <p:ph type="dt" sz="half" idx="10"/>
          </p:nvPr>
        </p:nvSpPr>
        <p:spPr/>
        <p:txBody>
          <a:bodyPr/>
          <a:lstStyle/>
          <a:p>
            <a:fld id="{94D59836-1C55-4BED-8DFB-028123A401C9}" type="datetimeFigureOut">
              <a:rPr lang="de-DE" smtClean="0"/>
              <a:t>14.11.2024</a:t>
            </a:fld>
            <a:endParaRPr lang="de-DE"/>
          </a:p>
        </p:txBody>
      </p:sp>
      <p:sp>
        <p:nvSpPr>
          <p:cNvPr id="6" name="Fußzeilenplatzhalter 5">
            <a:extLst>
              <a:ext uri="{FF2B5EF4-FFF2-40B4-BE49-F238E27FC236}">
                <a16:creationId xmlns:a16="http://schemas.microsoft.com/office/drawing/2014/main" id="{CDE7BD4D-3F37-6C76-0F95-56DEDEA2D159}"/>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44F25E19-357C-702B-EE87-B0339FB7789E}"/>
              </a:ext>
            </a:extLst>
          </p:cNvPr>
          <p:cNvSpPr>
            <a:spLocks noGrp="1"/>
          </p:cNvSpPr>
          <p:nvPr>
            <p:ph type="sldNum" sz="quarter" idx="12"/>
          </p:nvPr>
        </p:nvSpPr>
        <p:spPr/>
        <p:txBody>
          <a:bodyPr/>
          <a:lstStyle/>
          <a:p>
            <a:fld id="{A35CFC52-9C5E-4EA4-AC3B-E652DDBB2E86}" type="slidenum">
              <a:rPr lang="de-DE" smtClean="0"/>
              <a:t>‹Nr.›</a:t>
            </a:fld>
            <a:endParaRPr lang="de-DE"/>
          </a:p>
        </p:txBody>
      </p:sp>
    </p:spTree>
    <p:extLst>
      <p:ext uri="{BB962C8B-B14F-4D97-AF65-F5344CB8AC3E}">
        <p14:creationId xmlns:p14="http://schemas.microsoft.com/office/powerpoint/2010/main" val="30116224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33FC8D-ACC3-30CC-2AF1-BB8129CD6233}"/>
              </a:ext>
            </a:extLst>
          </p:cNvPr>
          <p:cNvSpPr>
            <a:spLocks noGrp="1"/>
          </p:cNvSpPr>
          <p:nvPr>
            <p:ph type="title"/>
          </p:nvPr>
        </p:nvSpPr>
        <p:spPr>
          <a:xfrm>
            <a:off x="885825" y="482600"/>
            <a:ext cx="4149725" cy="16891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3CB7D933-C7AA-58C5-07DF-68478A7EE5C7}"/>
              </a:ext>
            </a:extLst>
          </p:cNvPr>
          <p:cNvSpPr>
            <a:spLocks noGrp="1"/>
          </p:cNvSpPr>
          <p:nvPr>
            <p:ph type="pic" idx="1"/>
          </p:nvPr>
        </p:nvSpPr>
        <p:spPr>
          <a:xfrm>
            <a:off x="5470525" y="1041400"/>
            <a:ext cx="6513513" cy="51435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64FF37E2-E698-5E51-4C5A-642FF6717BBA}"/>
              </a:ext>
            </a:extLst>
          </p:cNvPr>
          <p:cNvSpPr>
            <a:spLocks noGrp="1"/>
          </p:cNvSpPr>
          <p:nvPr>
            <p:ph type="body" sz="half" idx="2"/>
          </p:nvPr>
        </p:nvSpPr>
        <p:spPr>
          <a:xfrm>
            <a:off x="885825" y="2171700"/>
            <a:ext cx="4149725" cy="40227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067F1072-200A-9592-B436-48D6FB4D6553}"/>
              </a:ext>
            </a:extLst>
          </p:cNvPr>
          <p:cNvSpPr>
            <a:spLocks noGrp="1"/>
          </p:cNvSpPr>
          <p:nvPr>
            <p:ph type="dt" sz="half" idx="10"/>
          </p:nvPr>
        </p:nvSpPr>
        <p:spPr/>
        <p:txBody>
          <a:bodyPr/>
          <a:lstStyle/>
          <a:p>
            <a:fld id="{94D59836-1C55-4BED-8DFB-028123A401C9}" type="datetimeFigureOut">
              <a:rPr lang="de-DE" smtClean="0"/>
              <a:t>14.11.2024</a:t>
            </a:fld>
            <a:endParaRPr lang="de-DE"/>
          </a:p>
        </p:txBody>
      </p:sp>
      <p:sp>
        <p:nvSpPr>
          <p:cNvPr id="6" name="Fußzeilenplatzhalter 5">
            <a:extLst>
              <a:ext uri="{FF2B5EF4-FFF2-40B4-BE49-F238E27FC236}">
                <a16:creationId xmlns:a16="http://schemas.microsoft.com/office/drawing/2014/main" id="{C0E078AD-519E-453D-76A1-8E2971986999}"/>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19B05032-4B82-CE9C-67ED-EACD6F82889B}"/>
              </a:ext>
            </a:extLst>
          </p:cNvPr>
          <p:cNvSpPr>
            <a:spLocks noGrp="1"/>
          </p:cNvSpPr>
          <p:nvPr>
            <p:ph type="sldNum" sz="quarter" idx="12"/>
          </p:nvPr>
        </p:nvSpPr>
        <p:spPr/>
        <p:txBody>
          <a:bodyPr/>
          <a:lstStyle/>
          <a:p>
            <a:fld id="{A35CFC52-9C5E-4EA4-AC3B-E652DDBB2E86}" type="slidenum">
              <a:rPr lang="de-DE" smtClean="0"/>
              <a:t>‹Nr.›</a:t>
            </a:fld>
            <a:endParaRPr lang="de-DE"/>
          </a:p>
        </p:txBody>
      </p:sp>
    </p:spTree>
    <p:extLst>
      <p:ext uri="{BB962C8B-B14F-4D97-AF65-F5344CB8AC3E}">
        <p14:creationId xmlns:p14="http://schemas.microsoft.com/office/powerpoint/2010/main" val="21354207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3DD479-C639-1D5F-071A-49BE7DD5B37D}"/>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C1099EAE-A87B-4A6D-60D8-9EF881E22825}"/>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AF14BDBE-AFE1-7D23-73E4-677B9196CA67}"/>
              </a:ext>
            </a:extLst>
          </p:cNvPr>
          <p:cNvSpPr>
            <a:spLocks noGrp="1"/>
          </p:cNvSpPr>
          <p:nvPr>
            <p:ph type="dt" sz="half" idx="10"/>
          </p:nvPr>
        </p:nvSpPr>
        <p:spPr/>
        <p:txBody>
          <a:bodyPr/>
          <a:lstStyle/>
          <a:p>
            <a:fld id="{94D59836-1C55-4BED-8DFB-028123A401C9}" type="datetimeFigureOut">
              <a:rPr lang="de-DE" smtClean="0"/>
              <a:t>14.11.2024</a:t>
            </a:fld>
            <a:endParaRPr lang="de-DE"/>
          </a:p>
        </p:txBody>
      </p:sp>
      <p:sp>
        <p:nvSpPr>
          <p:cNvPr id="5" name="Fußzeilenplatzhalter 4">
            <a:extLst>
              <a:ext uri="{FF2B5EF4-FFF2-40B4-BE49-F238E27FC236}">
                <a16:creationId xmlns:a16="http://schemas.microsoft.com/office/drawing/2014/main" id="{706A6E28-8A60-1B13-1D54-6E873669E79C}"/>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3A21794-9B5A-5DA4-CE2D-D36DAA2483A4}"/>
              </a:ext>
            </a:extLst>
          </p:cNvPr>
          <p:cNvSpPr>
            <a:spLocks noGrp="1"/>
          </p:cNvSpPr>
          <p:nvPr>
            <p:ph type="sldNum" sz="quarter" idx="12"/>
          </p:nvPr>
        </p:nvSpPr>
        <p:spPr/>
        <p:txBody>
          <a:bodyPr/>
          <a:lstStyle/>
          <a:p>
            <a:fld id="{A35CFC52-9C5E-4EA4-AC3B-E652DDBB2E86}" type="slidenum">
              <a:rPr lang="de-DE" smtClean="0"/>
              <a:t>‹Nr.›</a:t>
            </a:fld>
            <a:endParaRPr lang="de-DE"/>
          </a:p>
        </p:txBody>
      </p:sp>
    </p:spTree>
    <p:extLst>
      <p:ext uri="{BB962C8B-B14F-4D97-AF65-F5344CB8AC3E}">
        <p14:creationId xmlns:p14="http://schemas.microsoft.com/office/powerpoint/2010/main" val="5899023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4B44993C-BC7F-50C3-22A0-87047F9618E8}"/>
              </a:ext>
            </a:extLst>
          </p:cNvPr>
          <p:cNvSpPr>
            <a:spLocks noGrp="1"/>
          </p:cNvSpPr>
          <p:nvPr>
            <p:ph type="title" orient="vert"/>
          </p:nvPr>
        </p:nvSpPr>
        <p:spPr>
          <a:xfrm>
            <a:off x="9209088" y="385763"/>
            <a:ext cx="2773362" cy="6132512"/>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AE0C21CA-F4DE-52C6-F177-C6BED7B5BB8D}"/>
              </a:ext>
            </a:extLst>
          </p:cNvPr>
          <p:cNvSpPr>
            <a:spLocks noGrp="1"/>
          </p:cNvSpPr>
          <p:nvPr>
            <p:ph type="body" orient="vert" idx="1"/>
          </p:nvPr>
        </p:nvSpPr>
        <p:spPr>
          <a:xfrm>
            <a:off x="884238" y="385763"/>
            <a:ext cx="8172450" cy="6132512"/>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0D828D9-0EE7-F603-E346-1887A41D40C1}"/>
              </a:ext>
            </a:extLst>
          </p:cNvPr>
          <p:cNvSpPr>
            <a:spLocks noGrp="1"/>
          </p:cNvSpPr>
          <p:nvPr>
            <p:ph type="dt" sz="half" idx="10"/>
          </p:nvPr>
        </p:nvSpPr>
        <p:spPr/>
        <p:txBody>
          <a:bodyPr/>
          <a:lstStyle/>
          <a:p>
            <a:fld id="{94D59836-1C55-4BED-8DFB-028123A401C9}" type="datetimeFigureOut">
              <a:rPr lang="de-DE" smtClean="0"/>
              <a:t>14.11.2024</a:t>
            </a:fld>
            <a:endParaRPr lang="de-DE"/>
          </a:p>
        </p:txBody>
      </p:sp>
      <p:sp>
        <p:nvSpPr>
          <p:cNvPr id="5" name="Fußzeilenplatzhalter 4">
            <a:extLst>
              <a:ext uri="{FF2B5EF4-FFF2-40B4-BE49-F238E27FC236}">
                <a16:creationId xmlns:a16="http://schemas.microsoft.com/office/drawing/2014/main" id="{C6455BF4-9B82-595B-5271-5E8495720F6C}"/>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BD4512F8-E843-BBF3-42D0-DE01D5B7DDE2}"/>
              </a:ext>
            </a:extLst>
          </p:cNvPr>
          <p:cNvSpPr>
            <a:spLocks noGrp="1"/>
          </p:cNvSpPr>
          <p:nvPr>
            <p:ph type="sldNum" sz="quarter" idx="12"/>
          </p:nvPr>
        </p:nvSpPr>
        <p:spPr/>
        <p:txBody>
          <a:bodyPr/>
          <a:lstStyle/>
          <a:p>
            <a:fld id="{A35CFC52-9C5E-4EA4-AC3B-E652DDBB2E86}" type="slidenum">
              <a:rPr lang="de-DE" smtClean="0"/>
              <a:t>‹Nr.›</a:t>
            </a:fld>
            <a:endParaRPr lang="de-DE"/>
          </a:p>
        </p:txBody>
      </p:sp>
    </p:spTree>
    <p:extLst>
      <p:ext uri="{BB962C8B-B14F-4D97-AF65-F5344CB8AC3E}">
        <p14:creationId xmlns:p14="http://schemas.microsoft.com/office/powerpoint/2010/main" val="15227069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el">
    <p:spTree>
      <p:nvGrpSpPr>
        <p:cNvPr id="1" name=""/>
        <p:cNvGrpSpPr/>
        <p:nvPr/>
      </p:nvGrpSpPr>
      <p:grpSpPr>
        <a:xfrm>
          <a:off x="0" y="0"/>
          <a:ext cx="0" cy="0"/>
          <a:chOff x="0" y="0"/>
          <a:chExt cx="0" cy="0"/>
        </a:xfrm>
      </p:grpSpPr>
      <p:sp>
        <p:nvSpPr>
          <p:cNvPr id="7" name="Untertitel 2"/>
          <p:cNvSpPr>
            <a:spLocks noGrp="1"/>
          </p:cNvSpPr>
          <p:nvPr>
            <p:ph type="subTitle" idx="1"/>
          </p:nvPr>
        </p:nvSpPr>
        <p:spPr>
          <a:xfrm>
            <a:off x="553896" y="5068855"/>
            <a:ext cx="10081975" cy="1978150"/>
          </a:xfrm>
          <a:prstGeom prst="rect">
            <a:avLst/>
          </a:prstGeom>
        </p:spPr>
        <p:txBody>
          <a:bodyPr lIns="0" tIns="161914" rIns="0" bIns="0"/>
          <a:lstStyle>
            <a:lvl1pPr marL="0" indent="0" algn="r">
              <a:buNone/>
              <a:defRPr sz="2013">
                <a:solidFill>
                  <a:schemeClr val="tx1"/>
                </a:solidFill>
                <a:latin typeface="Arial" panose="020B0604020202020204" pitchFamily="34" charset="0"/>
                <a:cs typeface="Arial" panose="020B0604020202020204" pitchFamily="34" charset="0"/>
              </a:defRPr>
            </a:lvl1pPr>
            <a:lvl2pPr marL="418023" indent="0" algn="ctr">
              <a:buNone/>
              <a:defRPr>
                <a:solidFill>
                  <a:schemeClr val="tx1">
                    <a:tint val="75000"/>
                  </a:schemeClr>
                </a:solidFill>
              </a:defRPr>
            </a:lvl2pPr>
            <a:lvl3pPr marL="836048" indent="0" algn="ctr">
              <a:buNone/>
              <a:defRPr>
                <a:solidFill>
                  <a:schemeClr val="tx1">
                    <a:tint val="75000"/>
                  </a:schemeClr>
                </a:solidFill>
              </a:defRPr>
            </a:lvl3pPr>
            <a:lvl4pPr marL="1254072" indent="0" algn="ctr">
              <a:buNone/>
              <a:defRPr>
                <a:solidFill>
                  <a:schemeClr val="tx1">
                    <a:tint val="75000"/>
                  </a:schemeClr>
                </a:solidFill>
              </a:defRPr>
            </a:lvl4pPr>
            <a:lvl5pPr marL="1672096" indent="0" algn="ctr">
              <a:buNone/>
              <a:defRPr>
                <a:solidFill>
                  <a:schemeClr val="tx1">
                    <a:tint val="75000"/>
                  </a:schemeClr>
                </a:solidFill>
              </a:defRPr>
            </a:lvl5pPr>
            <a:lvl6pPr marL="2090119" indent="0" algn="ctr">
              <a:buNone/>
              <a:defRPr>
                <a:solidFill>
                  <a:schemeClr val="tx1">
                    <a:tint val="75000"/>
                  </a:schemeClr>
                </a:solidFill>
              </a:defRPr>
            </a:lvl6pPr>
            <a:lvl7pPr marL="2508144" indent="0" algn="ctr">
              <a:buNone/>
              <a:defRPr>
                <a:solidFill>
                  <a:schemeClr val="tx1">
                    <a:tint val="75000"/>
                  </a:schemeClr>
                </a:solidFill>
              </a:defRPr>
            </a:lvl7pPr>
            <a:lvl8pPr marL="2926167" indent="0" algn="ctr">
              <a:buNone/>
              <a:defRPr>
                <a:solidFill>
                  <a:schemeClr val="tx1">
                    <a:tint val="75000"/>
                  </a:schemeClr>
                </a:solidFill>
              </a:defRPr>
            </a:lvl8pPr>
            <a:lvl9pPr marL="3344191" indent="0" algn="ctr">
              <a:buNone/>
              <a:defRPr>
                <a:solidFill>
                  <a:schemeClr val="tx1">
                    <a:tint val="75000"/>
                  </a:schemeClr>
                </a:solidFill>
              </a:defRPr>
            </a:lvl9pPr>
          </a:lstStyle>
          <a:p>
            <a:r>
              <a:rPr lang="de-DE" dirty="0"/>
              <a:t>Formatvorlage des Untertitelmasters durch Klicken bearbeiten</a:t>
            </a:r>
          </a:p>
        </p:txBody>
      </p:sp>
      <p:sp>
        <p:nvSpPr>
          <p:cNvPr id="8" name="Titel 89"/>
          <p:cNvSpPr>
            <a:spLocks noGrp="1"/>
          </p:cNvSpPr>
          <p:nvPr>
            <p:ph type="title"/>
          </p:nvPr>
        </p:nvSpPr>
        <p:spPr>
          <a:xfrm>
            <a:off x="553896" y="2674279"/>
            <a:ext cx="10081975" cy="2039466"/>
          </a:xfrm>
          <a:prstGeom prst="rect">
            <a:avLst/>
          </a:prstGeom>
        </p:spPr>
        <p:txBody>
          <a:bodyPr lIns="0" tIns="0" rIns="0" bIns="143924" anchor="t" anchorCtr="0"/>
          <a:lstStyle>
            <a:lvl1pPr algn="r">
              <a:defRPr sz="3202" b="0">
                <a:solidFill>
                  <a:schemeClr val="tx2"/>
                </a:solidFill>
                <a:latin typeface="Arial" panose="020B0604020202020204" pitchFamily="34" charset="0"/>
                <a:cs typeface="Arial" panose="020B0604020202020204" pitchFamily="34" charset="0"/>
              </a:defRPr>
            </a:lvl1pPr>
          </a:lstStyle>
          <a:p>
            <a:r>
              <a:rPr lang="de-DE" dirty="0"/>
              <a:t>Titelmasterformat durch Klicken bearbeiten</a:t>
            </a:r>
          </a:p>
        </p:txBody>
      </p:sp>
    </p:spTree>
    <p:extLst>
      <p:ext uri="{BB962C8B-B14F-4D97-AF65-F5344CB8AC3E}">
        <p14:creationId xmlns:p14="http://schemas.microsoft.com/office/powerpoint/2010/main" val="17217647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mit Überschrift">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de-DE"/>
              <a:t>München, 22. Oktober 2022</a:t>
            </a:r>
            <a:endParaRPr lang="de-DE" dirty="0"/>
          </a:p>
        </p:txBody>
      </p:sp>
      <p:sp>
        <p:nvSpPr>
          <p:cNvPr id="5" name="Foliennummernplatzhalter 4"/>
          <p:cNvSpPr>
            <a:spLocks noGrp="1"/>
          </p:cNvSpPr>
          <p:nvPr>
            <p:ph type="sldNum" sz="quarter" idx="12"/>
          </p:nvPr>
        </p:nvSpPr>
        <p:spPr/>
        <p:txBody>
          <a:bodyPr/>
          <a:lstStyle/>
          <a:p>
            <a:fld id="{E4EECD9B-2EC0-4786-BD83-C4DBD24011A6}" type="slidenum">
              <a:rPr lang="de-DE" smtClean="0"/>
              <a:pPr/>
              <a:t>‹Nr.›</a:t>
            </a:fld>
            <a:endParaRPr lang="de-DE" dirty="0"/>
          </a:p>
        </p:txBody>
      </p:sp>
      <p:sp>
        <p:nvSpPr>
          <p:cNvPr id="6" name="Titel 1"/>
          <p:cNvSpPr>
            <a:spLocks noGrp="1"/>
          </p:cNvSpPr>
          <p:nvPr>
            <p:ph type="title"/>
          </p:nvPr>
        </p:nvSpPr>
        <p:spPr>
          <a:xfrm>
            <a:off x="966531" y="1663700"/>
            <a:ext cx="9705721" cy="516632"/>
          </a:xfrm>
          <a:prstGeom prst="rect">
            <a:avLst/>
          </a:prstGeom>
        </p:spPr>
        <p:txBody>
          <a:bodyPr lIns="0" tIns="0" rIns="0" bIns="0"/>
          <a:lstStyle>
            <a:lvl1pPr algn="l">
              <a:defRPr sz="2653">
                <a:solidFill>
                  <a:schemeClr val="tx2"/>
                </a:solidFill>
                <a:latin typeface="Arial" panose="020B0604020202020204" pitchFamily="34" charset="0"/>
                <a:cs typeface="Arial" panose="020B0604020202020204" pitchFamily="34" charset="0"/>
              </a:defRPr>
            </a:lvl1pPr>
          </a:lstStyle>
          <a:p>
            <a:r>
              <a:rPr lang="de-DE" dirty="0"/>
              <a:t>Titelmasterformat durch Klicken bearbeiten</a:t>
            </a:r>
          </a:p>
        </p:txBody>
      </p:sp>
      <p:sp>
        <p:nvSpPr>
          <p:cNvPr id="10" name="Inhaltsplatzhalter 9"/>
          <p:cNvSpPr>
            <a:spLocks noGrp="1"/>
          </p:cNvSpPr>
          <p:nvPr>
            <p:ph sz="quarter" idx="13"/>
          </p:nvPr>
        </p:nvSpPr>
        <p:spPr>
          <a:xfrm>
            <a:off x="966531" y="2498726"/>
            <a:ext cx="9705721" cy="4079875"/>
          </a:xfrm>
          <a:prstGeom prst="rect">
            <a:avLst/>
          </a:prstGeom>
        </p:spPr>
        <p:txBody>
          <a:bodyPr lIns="89090" tIns="44545" rIns="89090" bIns="44545"/>
          <a:lstStyle>
            <a:lvl1pPr>
              <a:defRPr sz="2196">
                <a:solidFill>
                  <a:schemeClr val="tx1"/>
                </a:solidFill>
              </a:defRPr>
            </a:lvl1pPr>
            <a:lvl2pPr marL="648441" indent="-249401">
              <a:buClr>
                <a:schemeClr val="tx2"/>
              </a:buClr>
              <a:buFont typeface="Wingdings" panose="05000000000000000000" pitchFamily="2" charset="2"/>
              <a:buChar char=""/>
              <a:defRPr sz="1830">
                <a:latin typeface="Arial" panose="020B0604020202020204" pitchFamily="34" charset="0"/>
                <a:cs typeface="Arial" panose="020B0604020202020204" pitchFamily="34" charset="0"/>
              </a:defRPr>
            </a:lvl2pPr>
            <a:lvl3pPr marL="997603" indent="-199521">
              <a:buClr>
                <a:schemeClr val="tx2"/>
              </a:buClr>
              <a:buFont typeface="Wingdings" panose="05000000000000000000" pitchFamily="2" charset="2"/>
              <a:buChar char="§"/>
              <a:defRPr sz="1464">
                <a:latin typeface="Arial" panose="020B0604020202020204" pitchFamily="34" charset="0"/>
                <a:cs typeface="Arial" panose="020B0604020202020204" pitchFamily="34" charset="0"/>
              </a:defRPr>
            </a:lvl3pPr>
            <a:lvl4pPr marL="1396643" indent="-199521">
              <a:buClr>
                <a:schemeClr val="tx2"/>
              </a:buClr>
              <a:buFont typeface="Arial" panose="020B0604020202020204" pitchFamily="34" charset="0"/>
              <a:buChar char="•"/>
              <a:defRPr sz="1281">
                <a:latin typeface="Arial" panose="020B0604020202020204" pitchFamily="34" charset="0"/>
                <a:cs typeface="Arial" panose="020B0604020202020204" pitchFamily="34" charset="0"/>
              </a:defRPr>
            </a:lvl4pPr>
            <a:lvl5pPr marL="1795686" indent="-199521">
              <a:buFont typeface="Symbol" panose="05050102010706020507" pitchFamily="18" charset="2"/>
              <a:buChar char="-"/>
              <a:defRPr sz="1281">
                <a:latin typeface="Arial" panose="020B0604020202020204" pitchFamily="34" charset="0"/>
                <a:cs typeface="Arial" panose="020B0604020202020204" pitchFamily="34" charset="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33478981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r>
              <a:rPr lang="de-DE"/>
              <a:t>München, 22. Oktober 2022</a:t>
            </a:r>
            <a:endParaRPr lang="de-DE" dirty="0"/>
          </a:p>
        </p:txBody>
      </p:sp>
      <p:sp>
        <p:nvSpPr>
          <p:cNvPr id="4" name="Foliennummernplatzhalter 3"/>
          <p:cNvSpPr>
            <a:spLocks noGrp="1"/>
          </p:cNvSpPr>
          <p:nvPr>
            <p:ph type="sldNum" sz="quarter" idx="11"/>
          </p:nvPr>
        </p:nvSpPr>
        <p:spPr/>
        <p:txBody>
          <a:bodyPr/>
          <a:lstStyle/>
          <a:p>
            <a:fld id="{E4EECD9B-2EC0-4786-BD83-C4DBD24011A6}" type="slidenum">
              <a:rPr lang="de-DE" smtClean="0"/>
              <a:pPr/>
              <a:t>‹Nr.›</a:t>
            </a:fld>
            <a:endParaRPr lang="de-DE" dirty="0"/>
          </a:p>
        </p:txBody>
      </p:sp>
      <p:sp>
        <p:nvSpPr>
          <p:cNvPr id="5" name="Inhaltsplatzhalter 9"/>
          <p:cNvSpPr>
            <a:spLocks noGrp="1"/>
          </p:cNvSpPr>
          <p:nvPr>
            <p:ph sz="quarter" idx="13"/>
          </p:nvPr>
        </p:nvSpPr>
        <p:spPr>
          <a:xfrm>
            <a:off x="966532" y="1670050"/>
            <a:ext cx="9705719" cy="4908550"/>
          </a:xfrm>
          <a:prstGeom prst="rect">
            <a:avLst/>
          </a:prstGeom>
        </p:spPr>
        <p:txBody>
          <a:bodyPr lIns="89090" tIns="44545" rIns="89090" bIns="44545"/>
          <a:lstStyle>
            <a:lvl1pPr>
              <a:defRPr sz="2196">
                <a:solidFill>
                  <a:schemeClr val="tx1"/>
                </a:solidFill>
              </a:defRPr>
            </a:lvl1pPr>
            <a:lvl2pPr marL="648441" indent="-249401">
              <a:buClr>
                <a:schemeClr val="tx2"/>
              </a:buClr>
              <a:buFont typeface="Wingdings" panose="05000000000000000000" pitchFamily="2" charset="2"/>
              <a:buChar char=""/>
              <a:defRPr sz="1830">
                <a:latin typeface="Arial" panose="020B0604020202020204" pitchFamily="34" charset="0"/>
                <a:cs typeface="Arial" panose="020B0604020202020204" pitchFamily="34" charset="0"/>
              </a:defRPr>
            </a:lvl2pPr>
            <a:lvl3pPr marL="997603" indent="-199521">
              <a:buClr>
                <a:schemeClr val="tx2"/>
              </a:buClr>
              <a:buFont typeface="Wingdings" panose="05000000000000000000" pitchFamily="2" charset="2"/>
              <a:buChar char="§"/>
              <a:defRPr sz="1464">
                <a:latin typeface="Arial" panose="020B0604020202020204" pitchFamily="34" charset="0"/>
                <a:cs typeface="Arial" panose="020B0604020202020204" pitchFamily="34" charset="0"/>
              </a:defRPr>
            </a:lvl3pPr>
            <a:lvl4pPr marL="1396643" indent="-199521">
              <a:buClr>
                <a:schemeClr val="tx2"/>
              </a:buClr>
              <a:buFont typeface="Arial" panose="020B0604020202020204" pitchFamily="34" charset="0"/>
              <a:buChar char="•"/>
              <a:defRPr sz="1281">
                <a:latin typeface="Arial" panose="020B0604020202020204" pitchFamily="34" charset="0"/>
                <a:cs typeface="Arial" panose="020B0604020202020204" pitchFamily="34" charset="0"/>
              </a:defRPr>
            </a:lvl4pPr>
            <a:lvl5pPr marL="1795686" indent="-199521">
              <a:buFont typeface="Symbol" panose="05050102010706020507" pitchFamily="18" charset="2"/>
              <a:buChar char="-"/>
              <a:defRPr sz="1281">
                <a:latin typeface="Arial" panose="020B0604020202020204" pitchFamily="34" charset="0"/>
                <a:cs typeface="Arial" panose="020B0604020202020204" pitchFamily="34" charset="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20524487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Text mit Überschrift">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r>
              <a:rPr lang="de-DE"/>
              <a:t>München, 22. Oktober 2022</a:t>
            </a:r>
            <a:endParaRPr lang="de-DE" dirty="0"/>
          </a:p>
        </p:txBody>
      </p:sp>
      <p:sp>
        <p:nvSpPr>
          <p:cNvPr id="4" name="Foliennummernplatzhalter 3"/>
          <p:cNvSpPr>
            <a:spLocks noGrp="1"/>
          </p:cNvSpPr>
          <p:nvPr>
            <p:ph type="sldNum" sz="quarter" idx="11"/>
          </p:nvPr>
        </p:nvSpPr>
        <p:spPr/>
        <p:txBody>
          <a:bodyPr/>
          <a:lstStyle/>
          <a:p>
            <a:fld id="{E4EECD9B-2EC0-4786-BD83-C4DBD24011A6}" type="slidenum">
              <a:rPr lang="de-DE" smtClean="0"/>
              <a:pPr/>
              <a:t>‹Nr.›</a:t>
            </a:fld>
            <a:endParaRPr lang="de-DE" dirty="0"/>
          </a:p>
        </p:txBody>
      </p:sp>
      <p:sp>
        <p:nvSpPr>
          <p:cNvPr id="5" name="Titel 1"/>
          <p:cNvSpPr>
            <a:spLocks noGrp="1"/>
          </p:cNvSpPr>
          <p:nvPr>
            <p:ph type="title"/>
          </p:nvPr>
        </p:nvSpPr>
        <p:spPr>
          <a:xfrm>
            <a:off x="966531" y="1670050"/>
            <a:ext cx="9724477" cy="516632"/>
          </a:xfrm>
          <a:prstGeom prst="rect">
            <a:avLst/>
          </a:prstGeom>
        </p:spPr>
        <p:txBody>
          <a:bodyPr lIns="0" tIns="0" rIns="0" bIns="0"/>
          <a:lstStyle>
            <a:lvl1pPr algn="l">
              <a:defRPr sz="2653">
                <a:solidFill>
                  <a:schemeClr val="tx2"/>
                </a:solidFill>
                <a:latin typeface="Arial" panose="020B0604020202020204" pitchFamily="34" charset="0"/>
                <a:cs typeface="Arial" panose="020B0604020202020204" pitchFamily="34" charset="0"/>
              </a:defRPr>
            </a:lvl1pPr>
          </a:lstStyle>
          <a:p>
            <a:r>
              <a:rPr lang="de-DE" dirty="0"/>
              <a:t>Titelmasterformat durch Klicken bearbeiten</a:t>
            </a:r>
          </a:p>
        </p:txBody>
      </p:sp>
      <p:sp>
        <p:nvSpPr>
          <p:cNvPr id="6" name="Inhaltsplatzhalter 9"/>
          <p:cNvSpPr>
            <a:spLocks noGrp="1"/>
          </p:cNvSpPr>
          <p:nvPr>
            <p:ph sz="quarter" idx="13"/>
          </p:nvPr>
        </p:nvSpPr>
        <p:spPr>
          <a:xfrm>
            <a:off x="6172682" y="2530649"/>
            <a:ext cx="4518327" cy="4079875"/>
          </a:xfrm>
          <a:prstGeom prst="rect">
            <a:avLst/>
          </a:prstGeom>
        </p:spPr>
        <p:txBody>
          <a:bodyPr lIns="89090" tIns="44545" rIns="89090" bIns="44545"/>
          <a:lstStyle>
            <a:lvl1pPr>
              <a:defRPr sz="2196">
                <a:solidFill>
                  <a:schemeClr val="tx1"/>
                </a:solidFill>
              </a:defRPr>
            </a:lvl1pPr>
            <a:lvl2pPr marL="648441" indent="-249401">
              <a:buClr>
                <a:schemeClr val="tx2"/>
              </a:buClr>
              <a:buFont typeface="Wingdings" panose="05000000000000000000" pitchFamily="2" charset="2"/>
              <a:buChar char=""/>
              <a:defRPr sz="1830">
                <a:latin typeface="Arial" panose="020B0604020202020204" pitchFamily="34" charset="0"/>
                <a:cs typeface="Arial" panose="020B0604020202020204" pitchFamily="34" charset="0"/>
              </a:defRPr>
            </a:lvl2pPr>
            <a:lvl3pPr marL="997603" indent="-199521">
              <a:buClr>
                <a:schemeClr val="tx2"/>
              </a:buClr>
              <a:buFont typeface="Wingdings" panose="05000000000000000000" pitchFamily="2" charset="2"/>
              <a:buChar char="§"/>
              <a:defRPr sz="1464">
                <a:latin typeface="Arial" panose="020B0604020202020204" pitchFamily="34" charset="0"/>
                <a:cs typeface="Arial" panose="020B0604020202020204" pitchFamily="34" charset="0"/>
              </a:defRPr>
            </a:lvl3pPr>
            <a:lvl4pPr marL="1396643" indent="-199521">
              <a:buClr>
                <a:schemeClr val="tx2"/>
              </a:buClr>
              <a:buFont typeface="Arial" panose="020B0604020202020204" pitchFamily="34" charset="0"/>
              <a:buChar char="•"/>
              <a:defRPr sz="1281">
                <a:latin typeface="Arial" panose="020B0604020202020204" pitchFamily="34" charset="0"/>
                <a:cs typeface="Arial" panose="020B0604020202020204" pitchFamily="34" charset="0"/>
              </a:defRPr>
            </a:lvl4pPr>
            <a:lvl5pPr marL="1795686" indent="-199521">
              <a:buFont typeface="Symbol" panose="05050102010706020507" pitchFamily="18" charset="2"/>
              <a:buChar char="-"/>
              <a:defRPr sz="1281">
                <a:latin typeface="Arial" panose="020B0604020202020204" pitchFamily="34" charset="0"/>
                <a:cs typeface="Arial" panose="020B0604020202020204" pitchFamily="34" charset="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Inhaltsplatzhalter 9"/>
          <p:cNvSpPr>
            <a:spLocks noGrp="1"/>
          </p:cNvSpPr>
          <p:nvPr>
            <p:ph sz="quarter" idx="14"/>
          </p:nvPr>
        </p:nvSpPr>
        <p:spPr>
          <a:xfrm>
            <a:off x="966212" y="2498727"/>
            <a:ext cx="4734893" cy="4079875"/>
          </a:xfrm>
          <a:prstGeom prst="rect">
            <a:avLst/>
          </a:prstGeom>
        </p:spPr>
        <p:txBody>
          <a:bodyPr lIns="89090" tIns="44545" rIns="89090" bIns="44545"/>
          <a:lstStyle>
            <a:lvl1pPr>
              <a:defRPr sz="2196">
                <a:solidFill>
                  <a:schemeClr val="tx1"/>
                </a:solidFill>
              </a:defRPr>
            </a:lvl1pPr>
            <a:lvl2pPr marL="648441" indent="-249401">
              <a:buClr>
                <a:schemeClr val="tx2"/>
              </a:buClr>
              <a:buFont typeface="Wingdings" panose="05000000000000000000" pitchFamily="2" charset="2"/>
              <a:buChar char=""/>
              <a:defRPr sz="1830">
                <a:latin typeface="Arial" panose="020B0604020202020204" pitchFamily="34" charset="0"/>
                <a:cs typeface="Arial" panose="020B0604020202020204" pitchFamily="34" charset="0"/>
              </a:defRPr>
            </a:lvl2pPr>
            <a:lvl3pPr marL="997603" indent="-199521">
              <a:buClr>
                <a:schemeClr val="tx2"/>
              </a:buClr>
              <a:buFont typeface="Wingdings" panose="05000000000000000000" pitchFamily="2" charset="2"/>
              <a:buChar char="§"/>
              <a:defRPr sz="1464">
                <a:latin typeface="Arial" panose="020B0604020202020204" pitchFamily="34" charset="0"/>
                <a:cs typeface="Arial" panose="020B0604020202020204" pitchFamily="34" charset="0"/>
              </a:defRPr>
            </a:lvl3pPr>
            <a:lvl4pPr marL="1396643" indent="-199521">
              <a:buClr>
                <a:schemeClr val="tx2"/>
              </a:buClr>
              <a:buFont typeface="Arial" panose="020B0604020202020204" pitchFamily="34" charset="0"/>
              <a:buChar char="•"/>
              <a:defRPr sz="1281">
                <a:latin typeface="Arial" panose="020B0604020202020204" pitchFamily="34" charset="0"/>
                <a:cs typeface="Arial" panose="020B0604020202020204" pitchFamily="34" charset="0"/>
              </a:defRPr>
            </a:lvl4pPr>
            <a:lvl5pPr marL="1795686" indent="-199521">
              <a:buFont typeface="Symbol" panose="05050102010706020507" pitchFamily="18" charset="2"/>
              <a:buChar char="-"/>
              <a:defRPr sz="1281">
                <a:latin typeface="Arial" panose="020B0604020202020204" pitchFamily="34" charset="0"/>
                <a:cs typeface="Arial" panose="020B0604020202020204" pitchFamily="34" charset="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2710038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mit Überschrift">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a:xfrm>
            <a:off x="588012" y="6746240"/>
            <a:ext cx="8558613" cy="380168"/>
          </a:xfrm>
          <a:prstGeom prst="rect">
            <a:avLst/>
          </a:prstGeom>
        </p:spPr>
        <p:txBody>
          <a:bodyPr/>
          <a:lstStyle>
            <a:lvl1pPr>
              <a:defRPr/>
            </a:lvl1pPr>
          </a:lstStyle>
          <a:p>
            <a:r>
              <a:rPr lang="de-DE" dirty="0"/>
              <a:t>München, 22. Oktober 2022</a:t>
            </a:r>
          </a:p>
        </p:txBody>
      </p:sp>
      <p:sp>
        <p:nvSpPr>
          <p:cNvPr id="5" name="Foliennummernplatzhalter 4"/>
          <p:cNvSpPr>
            <a:spLocks noGrp="1"/>
          </p:cNvSpPr>
          <p:nvPr>
            <p:ph type="sldNum" sz="quarter" idx="12"/>
          </p:nvPr>
        </p:nvSpPr>
        <p:spPr/>
        <p:txBody>
          <a:bodyPr/>
          <a:lstStyle/>
          <a:p>
            <a:fld id="{E4EECD9B-2EC0-4786-BD83-C4DBD24011A6}" type="slidenum">
              <a:rPr lang="de-DE" smtClean="0"/>
              <a:pPr/>
              <a:t>‹Nr.›</a:t>
            </a:fld>
            <a:endParaRPr lang="de-DE" dirty="0"/>
          </a:p>
        </p:txBody>
      </p:sp>
      <p:sp>
        <p:nvSpPr>
          <p:cNvPr id="6" name="Titel 1"/>
          <p:cNvSpPr>
            <a:spLocks noGrp="1"/>
          </p:cNvSpPr>
          <p:nvPr>
            <p:ph type="title"/>
          </p:nvPr>
        </p:nvSpPr>
        <p:spPr>
          <a:xfrm>
            <a:off x="966531" y="1663700"/>
            <a:ext cx="9705721" cy="516632"/>
          </a:xfrm>
          <a:prstGeom prst="rect">
            <a:avLst/>
          </a:prstGeom>
        </p:spPr>
        <p:txBody>
          <a:bodyPr lIns="0" tIns="0" rIns="0" bIns="0"/>
          <a:lstStyle>
            <a:lvl1pPr algn="l">
              <a:defRPr sz="2653">
                <a:solidFill>
                  <a:schemeClr val="tx2"/>
                </a:solidFill>
                <a:latin typeface="Arial" panose="020B0604020202020204" pitchFamily="34" charset="0"/>
                <a:cs typeface="Arial" panose="020B0604020202020204" pitchFamily="34" charset="0"/>
              </a:defRPr>
            </a:lvl1pPr>
          </a:lstStyle>
          <a:p>
            <a:r>
              <a:rPr lang="de-DE" dirty="0"/>
              <a:t>Titelmasterformat durch Klicken bearbeiten</a:t>
            </a:r>
          </a:p>
        </p:txBody>
      </p:sp>
      <p:sp>
        <p:nvSpPr>
          <p:cNvPr id="10" name="Inhaltsplatzhalter 9"/>
          <p:cNvSpPr>
            <a:spLocks noGrp="1"/>
          </p:cNvSpPr>
          <p:nvPr>
            <p:ph sz="quarter" idx="13"/>
          </p:nvPr>
        </p:nvSpPr>
        <p:spPr>
          <a:xfrm>
            <a:off x="966531" y="2498730"/>
            <a:ext cx="9705721" cy="4079875"/>
          </a:xfrm>
          <a:prstGeom prst="rect">
            <a:avLst/>
          </a:prstGeom>
        </p:spPr>
        <p:txBody>
          <a:bodyPr lIns="89090" tIns="44545" rIns="89090" bIns="44545"/>
          <a:lstStyle>
            <a:lvl1pPr>
              <a:defRPr sz="2196">
                <a:solidFill>
                  <a:schemeClr val="tx1"/>
                </a:solidFill>
              </a:defRPr>
            </a:lvl1pPr>
            <a:lvl2pPr marL="648441" indent="-249401">
              <a:buClr>
                <a:schemeClr val="tx2"/>
              </a:buClr>
              <a:buFont typeface="Wingdings" panose="05000000000000000000" pitchFamily="2" charset="2"/>
              <a:buChar char=""/>
              <a:defRPr sz="1830">
                <a:latin typeface="Arial" panose="020B0604020202020204" pitchFamily="34" charset="0"/>
                <a:cs typeface="Arial" panose="020B0604020202020204" pitchFamily="34" charset="0"/>
              </a:defRPr>
            </a:lvl2pPr>
            <a:lvl3pPr marL="997603" indent="-199521">
              <a:buClr>
                <a:schemeClr val="tx2"/>
              </a:buClr>
              <a:buFont typeface="Wingdings" panose="05000000000000000000" pitchFamily="2" charset="2"/>
              <a:buChar char="§"/>
              <a:defRPr sz="1464">
                <a:latin typeface="Arial" panose="020B0604020202020204" pitchFamily="34" charset="0"/>
                <a:cs typeface="Arial" panose="020B0604020202020204" pitchFamily="34" charset="0"/>
              </a:defRPr>
            </a:lvl3pPr>
            <a:lvl4pPr marL="1396643" indent="-199521">
              <a:buClr>
                <a:schemeClr val="tx2"/>
              </a:buClr>
              <a:buFont typeface="Arial" panose="020B0604020202020204" pitchFamily="34" charset="0"/>
              <a:buChar char="•"/>
              <a:defRPr sz="1281">
                <a:latin typeface="Arial" panose="020B0604020202020204" pitchFamily="34" charset="0"/>
                <a:cs typeface="Arial" panose="020B0604020202020204" pitchFamily="34" charset="0"/>
              </a:defRPr>
            </a:lvl4pPr>
            <a:lvl5pPr marL="1795686" indent="-199521">
              <a:buFont typeface="Symbol" panose="05050102010706020507" pitchFamily="18" charset="2"/>
              <a:buChar char="-"/>
              <a:defRPr sz="1281">
                <a:latin typeface="Arial" panose="020B0604020202020204" pitchFamily="34" charset="0"/>
                <a:cs typeface="Arial" panose="020B0604020202020204" pitchFamily="34" charset="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23819314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el">
    <p:spTree>
      <p:nvGrpSpPr>
        <p:cNvPr id="1" name=""/>
        <p:cNvGrpSpPr/>
        <p:nvPr/>
      </p:nvGrpSpPr>
      <p:grpSpPr>
        <a:xfrm>
          <a:off x="0" y="0"/>
          <a:ext cx="0" cy="0"/>
          <a:chOff x="0" y="0"/>
          <a:chExt cx="0" cy="0"/>
        </a:xfrm>
      </p:grpSpPr>
      <p:sp>
        <p:nvSpPr>
          <p:cNvPr id="7" name="Untertitel 2"/>
          <p:cNvSpPr>
            <a:spLocks noGrp="1"/>
          </p:cNvSpPr>
          <p:nvPr>
            <p:ph type="subTitle" idx="1"/>
          </p:nvPr>
        </p:nvSpPr>
        <p:spPr>
          <a:xfrm>
            <a:off x="553897" y="5068855"/>
            <a:ext cx="10081975" cy="1978150"/>
          </a:xfrm>
          <a:prstGeom prst="rect">
            <a:avLst/>
          </a:prstGeom>
        </p:spPr>
        <p:txBody>
          <a:bodyPr lIns="0" tIns="161914" rIns="0" bIns="0"/>
          <a:lstStyle>
            <a:lvl1pPr marL="0" indent="0" algn="r">
              <a:buNone/>
              <a:defRPr sz="2684">
                <a:solidFill>
                  <a:schemeClr val="tx1"/>
                </a:solidFill>
                <a:latin typeface="Arial" panose="020B0604020202020204" pitchFamily="34" charset="0"/>
                <a:cs typeface="Arial" panose="020B0604020202020204" pitchFamily="34" charset="0"/>
              </a:defRPr>
            </a:lvl1pPr>
            <a:lvl2pPr marL="557350" indent="0" algn="ctr">
              <a:buNone/>
              <a:defRPr>
                <a:solidFill>
                  <a:schemeClr val="tx1">
                    <a:tint val="75000"/>
                  </a:schemeClr>
                </a:solidFill>
              </a:defRPr>
            </a:lvl2pPr>
            <a:lvl3pPr marL="1114703" indent="0" algn="ctr">
              <a:buNone/>
              <a:defRPr>
                <a:solidFill>
                  <a:schemeClr val="tx1">
                    <a:tint val="75000"/>
                  </a:schemeClr>
                </a:solidFill>
              </a:defRPr>
            </a:lvl3pPr>
            <a:lvl4pPr marL="1672054" indent="0" algn="ctr">
              <a:buNone/>
              <a:defRPr>
                <a:solidFill>
                  <a:schemeClr val="tx1">
                    <a:tint val="75000"/>
                  </a:schemeClr>
                </a:solidFill>
              </a:defRPr>
            </a:lvl4pPr>
            <a:lvl5pPr marL="2229406" indent="0" algn="ctr">
              <a:buNone/>
              <a:defRPr>
                <a:solidFill>
                  <a:schemeClr val="tx1">
                    <a:tint val="75000"/>
                  </a:schemeClr>
                </a:solidFill>
              </a:defRPr>
            </a:lvl5pPr>
            <a:lvl6pPr marL="2786756" indent="0" algn="ctr">
              <a:buNone/>
              <a:defRPr>
                <a:solidFill>
                  <a:schemeClr val="tx1">
                    <a:tint val="75000"/>
                  </a:schemeClr>
                </a:solidFill>
              </a:defRPr>
            </a:lvl6pPr>
            <a:lvl7pPr marL="3344108" indent="0" algn="ctr">
              <a:buNone/>
              <a:defRPr>
                <a:solidFill>
                  <a:schemeClr val="tx1">
                    <a:tint val="75000"/>
                  </a:schemeClr>
                </a:solidFill>
              </a:defRPr>
            </a:lvl7pPr>
            <a:lvl8pPr marL="3901458" indent="0" algn="ctr">
              <a:buNone/>
              <a:defRPr>
                <a:solidFill>
                  <a:schemeClr val="tx1">
                    <a:tint val="75000"/>
                  </a:schemeClr>
                </a:solidFill>
              </a:defRPr>
            </a:lvl8pPr>
            <a:lvl9pPr marL="4458810" indent="0" algn="ctr">
              <a:buNone/>
              <a:defRPr>
                <a:solidFill>
                  <a:schemeClr val="tx1">
                    <a:tint val="75000"/>
                  </a:schemeClr>
                </a:solidFill>
              </a:defRPr>
            </a:lvl9pPr>
          </a:lstStyle>
          <a:p>
            <a:r>
              <a:rPr lang="de-DE" dirty="0"/>
              <a:t>Formatvorlage des Untertitelmasters durch Klicken bearbeiten</a:t>
            </a:r>
          </a:p>
        </p:txBody>
      </p:sp>
      <p:sp>
        <p:nvSpPr>
          <p:cNvPr id="8" name="Titel 89"/>
          <p:cNvSpPr>
            <a:spLocks noGrp="1"/>
          </p:cNvSpPr>
          <p:nvPr>
            <p:ph type="title"/>
          </p:nvPr>
        </p:nvSpPr>
        <p:spPr>
          <a:xfrm>
            <a:off x="553897" y="2674279"/>
            <a:ext cx="10081975" cy="2039466"/>
          </a:xfrm>
          <a:prstGeom prst="rect">
            <a:avLst/>
          </a:prstGeom>
        </p:spPr>
        <p:txBody>
          <a:bodyPr lIns="0" tIns="0" rIns="0" bIns="143924" anchor="t" anchorCtr="0"/>
          <a:lstStyle>
            <a:lvl1pPr algn="r">
              <a:defRPr sz="4269" b="0">
                <a:solidFill>
                  <a:schemeClr val="tx2"/>
                </a:solidFill>
                <a:latin typeface="Arial" panose="020B0604020202020204" pitchFamily="34" charset="0"/>
                <a:cs typeface="Arial" panose="020B0604020202020204" pitchFamily="34" charset="0"/>
              </a:defRPr>
            </a:lvl1pPr>
          </a:lstStyle>
          <a:p>
            <a:r>
              <a:rPr lang="de-DE" dirty="0"/>
              <a:t>Titelmasterformat durch Klicken bearbeiten</a:t>
            </a:r>
          </a:p>
        </p:txBody>
      </p:sp>
    </p:spTree>
    <p:extLst>
      <p:ext uri="{BB962C8B-B14F-4D97-AF65-F5344CB8AC3E}">
        <p14:creationId xmlns:p14="http://schemas.microsoft.com/office/powerpoint/2010/main" val="10355102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mit Überschrift">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de-DE"/>
              <a:t>Fußzeile</a:t>
            </a:r>
            <a:endParaRPr lang="de-DE" dirty="0"/>
          </a:p>
        </p:txBody>
      </p:sp>
      <p:sp>
        <p:nvSpPr>
          <p:cNvPr id="5" name="Foliennummernplatzhalter 4"/>
          <p:cNvSpPr>
            <a:spLocks noGrp="1"/>
          </p:cNvSpPr>
          <p:nvPr>
            <p:ph type="sldNum" sz="quarter" idx="12"/>
          </p:nvPr>
        </p:nvSpPr>
        <p:spPr/>
        <p:txBody>
          <a:bodyPr/>
          <a:lstStyle/>
          <a:p>
            <a:fld id="{E4EECD9B-2EC0-4786-BD83-C4DBD24011A6}" type="slidenum">
              <a:rPr lang="de-DE" smtClean="0"/>
              <a:pPr/>
              <a:t>‹Nr.›</a:t>
            </a:fld>
            <a:endParaRPr lang="de-DE" dirty="0"/>
          </a:p>
        </p:txBody>
      </p:sp>
      <p:sp>
        <p:nvSpPr>
          <p:cNvPr id="6" name="Titel 1"/>
          <p:cNvSpPr>
            <a:spLocks noGrp="1"/>
          </p:cNvSpPr>
          <p:nvPr>
            <p:ph type="title"/>
          </p:nvPr>
        </p:nvSpPr>
        <p:spPr>
          <a:xfrm>
            <a:off x="966532" y="1663700"/>
            <a:ext cx="9705721" cy="516632"/>
          </a:xfrm>
          <a:prstGeom prst="rect">
            <a:avLst/>
          </a:prstGeom>
        </p:spPr>
        <p:txBody>
          <a:bodyPr lIns="0" tIns="0" rIns="0" bIns="0"/>
          <a:lstStyle>
            <a:lvl1pPr algn="l">
              <a:defRPr sz="3537">
                <a:solidFill>
                  <a:schemeClr val="tx2"/>
                </a:solidFill>
                <a:latin typeface="Arial" panose="020B0604020202020204" pitchFamily="34" charset="0"/>
                <a:cs typeface="Arial" panose="020B0604020202020204" pitchFamily="34" charset="0"/>
              </a:defRPr>
            </a:lvl1pPr>
          </a:lstStyle>
          <a:p>
            <a:r>
              <a:rPr lang="de-DE" dirty="0"/>
              <a:t>Titelmasterformat durch Klicken bearbeiten</a:t>
            </a:r>
          </a:p>
        </p:txBody>
      </p:sp>
      <p:sp>
        <p:nvSpPr>
          <p:cNvPr id="10" name="Inhaltsplatzhalter 9"/>
          <p:cNvSpPr>
            <a:spLocks noGrp="1"/>
          </p:cNvSpPr>
          <p:nvPr>
            <p:ph sz="quarter" idx="13"/>
          </p:nvPr>
        </p:nvSpPr>
        <p:spPr>
          <a:xfrm>
            <a:off x="966532" y="2498728"/>
            <a:ext cx="9705721" cy="4079875"/>
          </a:xfrm>
          <a:prstGeom prst="rect">
            <a:avLst/>
          </a:prstGeom>
        </p:spPr>
        <p:txBody>
          <a:bodyPr lIns="89090" tIns="44545" rIns="89090" bIns="44545"/>
          <a:lstStyle>
            <a:lvl1pPr>
              <a:defRPr sz="2928">
                <a:solidFill>
                  <a:schemeClr val="tx1"/>
                </a:solidFill>
              </a:defRPr>
            </a:lvl1pPr>
            <a:lvl2pPr marL="864566" indent="-332526">
              <a:buClr>
                <a:schemeClr val="tx2"/>
              </a:buClr>
              <a:buFont typeface="Wingdings" panose="05000000000000000000" pitchFamily="2" charset="2"/>
              <a:buChar char=""/>
              <a:defRPr sz="2440">
                <a:latin typeface="Arial" panose="020B0604020202020204" pitchFamily="34" charset="0"/>
                <a:cs typeface="Arial" panose="020B0604020202020204" pitchFamily="34" charset="0"/>
              </a:defRPr>
            </a:lvl2pPr>
            <a:lvl3pPr marL="1330104" indent="-266021">
              <a:buClr>
                <a:schemeClr val="tx2"/>
              </a:buClr>
              <a:buFont typeface="Wingdings" panose="05000000000000000000" pitchFamily="2" charset="2"/>
              <a:buChar char="§"/>
              <a:defRPr sz="1952">
                <a:latin typeface="Arial" panose="020B0604020202020204" pitchFamily="34" charset="0"/>
                <a:cs typeface="Arial" panose="020B0604020202020204" pitchFamily="34" charset="0"/>
              </a:defRPr>
            </a:lvl3pPr>
            <a:lvl4pPr marL="1862144" indent="-266021">
              <a:buClr>
                <a:schemeClr val="tx2"/>
              </a:buClr>
              <a:buFont typeface="Arial" panose="020B0604020202020204" pitchFamily="34" charset="0"/>
              <a:buChar char="•"/>
              <a:defRPr sz="1708">
                <a:latin typeface="Arial" panose="020B0604020202020204" pitchFamily="34" charset="0"/>
                <a:cs typeface="Arial" panose="020B0604020202020204" pitchFamily="34" charset="0"/>
              </a:defRPr>
            </a:lvl4pPr>
            <a:lvl5pPr marL="2394188" indent="-266021">
              <a:buFont typeface="Symbol" panose="05050102010706020507" pitchFamily="18" charset="2"/>
              <a:buChar char="-"/>
              <a:defRPr sz="1708">
                <a:latin typeface="Arial" panose="020B0604020202020204" pitchFamily="34" charset="0"/>
                <a:cs typeface="Arial" panose="020B0604020202020204" pitchFamily="34" charset="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12865165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r>
              <a:rPr lang="de-DE"/>
              <a:t>Fußzeile</a:t>
            </a:r>
            <a:endParaRPr lang="de-DE" dirty="0"/>
          </a:p>
        </p:txBody>
      </p:sp>
      <p:sp>
        <p:nvSpPr>
          <p:cNvPr id="4" name="Foliennummernplatzhalter 3"/>
          <p:cNvSpPr>
            <a:spLocks noGrp="1"/>
          </p:cNvSpPr>
          <p:nvPr>
            <p:ph type="sldNum" sz="quarter" idx="11"/>
          </p:nvPr>
        </p:nvSpPr>
        <p:spPr/>
        <p:txBody>
          <a:bodyPr/>
          <a:lstStyle/>
          <a:p>
            <a:fld id="{E4EECD9B-2EC0-4786-BD83-C4DBD24011A6}" type="slidenum">
              <a:rPr lang="de-DE" smtClean="0"/>
              <a:pPr/>
              <a:t>‹Nr.›</a:t>
            </a:fld>
            <a:endParaRPr lang="de-DE" dirty="0"/>
          </a:p>
        </p:txBody>
      </p:sp>
      <p:sp>
        <p:nvSpPr>
          <p:cNvPr id="5" name="Inhaltsplatzhalter 9"/>
          <p:cNvSpPr>
            <a:spLocks noGrp="1"/>
          </p:cNvSpPr>
          <p:nvPr>
            <p:ph sz="quarter" idx="13"/>
          </p:nvPr>
        </p:nvSpPr>
        <p:spPr>
          <a:xfrm>
            <a:off x="966533" y="1670050"/>
            <a:ext cx="9705719" cy="4908550"/>
          </a:xfrm>
          <a:prstGeom prst="rect">
            <a:avLst/>
          </a:prstGeom>
        </p:spPr>
        <p:txBody>
          <a:bodyPr lIns="89090" tIns="44545" rIns="89090" bIns="44545"/>
          <a:lstStyle>
            <a:lvl1pPr>
              <a:defRPr sz="2928">
                <a:solidFill>
                  <a:schemeClr val="tx1"/>
                </a:solidFill>
              </a:defRPr>
            </a:lvl1pPr>
            <a:lvl2pPr marL="864566" indent="-332526">
              <a:buClr>
                <a:schemeClr val="tx2"/>
              </a:buClr>
              <a:buFont typeface="Wingdings" panose="05000000000000000000" pitchFamily="2" charset="2"/>
              <a:buChar char=""/>
              <a:defRPr sz="2440">
                <a:latin typeface="Arial" panose="020B0604020202020204" pitchFamily="34" charset="0"/>
                <a:cs typeface="Arial" panose="020B0604020202020204" pitchFamily="34" charset="0"/>
              </a:defRPr>
            </a:lvl2pPr>
            <a:lvl3pPr marL="1330104" indent="-266021">
              <a:buClr>
                <a:schemeClr val="tx2"/>
              </a:buClr>
              <a:buFont typeface="Wingdings" panose="05000000000000000000" pitchFamily="2" charset="2"/>
              <a:buChar char="§"/>
              <a:defRPr sz="1952">
                <a:latin typeface="Arial" panose="020B0604020202020204" pitchFamily="34" charset="0"/>
                <a:cs typeface="Arial" panose="020B0604020202020204" pitchFamily="34" charset="0"/>
              </a:defRPr>
            </a:lvl3pPr>
            <a:lvl4pPr marL="1862144" indent="-266021">
              <a:buClr>
                <a:schemeClr val="tx2"/>
              </a:buClr>
              <a:buFont typeface="Arial" panose="020B0604020202020204" pitchFamily="34" charset="0"/>
              <a:buChar char="•"/>
              <a:defRPr sz="1708">
                <a:latin typeface="Arial" panose="020B0604020202020204" pitchFamily="34" charset="0"/>
                <a:cs typeface="Arial" panose="020B0604020202020204" pitchFamily="34" charset="0"/>
              </a:defRPr>
            </a:lvl4pPr>
            <a:lvl5pPr marL="2394188" indent="-266021">
              <a:buFont typeface="Symbol" panose="05050102010706020507" pitchFamily="18" charset="2"/>
              <a:buChar char="-"/>
              <a:defRPr sz="1708">
                <a:latin typeface="Arial" panose="020B0604020202020204" pitchFamily="34" charset="0"/>
                <a:cs typeface="Arial" panose="020B0604020202020204" pitchFamily="34" charset="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25813276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 Text mit Überschrift">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r>
              <a:rPr lang="de-DE"/>
              <a:t>Fußzeile</a:t>
            </a:r>
            <a:endParaRPr lang="de-DE" dirty="0"/>
          </a:p>
        </p:txBody>
      </p:sp>
      <p:sp>
        <p:nvSpPr>
          <p:cNvPr id="4" name="Foliennummernplatzhalter 3"/>
          <p:cNvSpPr>
            <a:spLocks noGrp="1"/>
          </p:cNvSpPr>
          <p:nvPr>
            <p:ph type="sldNum" sz="quarter" idx="11"/>
          </p:nvPr>
        </p:nvSpPr>
        <p:spPr/>
        <p:txBody>
          <a:bodyPr/>
          <a:lstStyle/>
          <a:p>
            <a:fld id="{E4EECD9B-2EC0-4786-BD83-C4DBD24011A6}" type="slidenum">
              <a:rPr lang="de-DE" smtClean="0"/>
              <a:pPr/>
              <a:t>‹Nr.›</a:t>
            </a:fld>
            <a:endParaRPr lang="de-DE" dirty="0"/>
          </a:p>
        </p:txBody>
      </p:sp>
      <p:sp>
        <p:nvSpPr>
          <p:cNvPr id="5" name="Titel 1"/>
          <p:cNvSpPr>
            <a:spLocks noGrp="1"/>
          </p:cNvSpPr>
          <p:nvPr>
            <p:ph type="title"/>
          </p:nvPr>
        </p:nvSpPr>
        <p:spPr>
          <a:xfrm>
            <a:off x="966531" y="1670050"/>
            <a:ext cx="9724477" cy="516632"/>
          </a:xfrm>
          <a:prstGeom prst="rect">
            <a:avLst/>
          </a:prstGeom>
        </p:spPr>
        <p:txBody>
          <a:bodyPr lIns="0" tIns="0" rIns="0" bIns="0"/>
          <a:lstStyle>
            <a:lvl1pPr algn="l">
              <a:defRPr sz="3537">
                <a:solidFill>
                  <a:schemeClr val="tx2"/>
                </a:solidFill>
                <a:latin typeface="Arial" panose="020B0604020202020204" pitchFamily="34" charset="0"/>
                <a:cs typeface="Arial" panose="020B0604020202020204" pitchFamily="34" charset="0"/>
              </a:defRPr>
            </a:lvl1pPr>
          </a:lstStyle>
          <a:p>
            <a:r>
              <a:rPr lang="de-DE" dirty="0"/>
              <a:t>Titelmasterformat durch Klicken bearbeiten</a:t>
            </a:r>
          </a:p>
        </p:txBody>
      </p:sp>
      <p:sp>
        <p:nvSpPr>
          <p:cNvPr id="6" name="Inhaltsplatzhalter 9"/>
          <p:cNvSpPr>
            <a:spLocks noGrp="1"/>
          </p:cNvSpPr>
          <p:nvPr>
            <p:ph sz="quarter" idx="13"/>
          </p:nvPr>
        </p:nvSpPr>
        <p:spPr>
          <a:xfrm>
            <a:off x="6172683" y="2530651"/>
            <a:ext cx="4518327" cy="4079875"/>
          </a:xfrm>
          <a:prstGeom prst="rect">
            <a:avLst/>
          </a:prstGeom>
        </p:spPr>
        <p:txBody>
          <a:bodyPr lIns="89090" tIns="44545" rIns="89090" bIns="44545"/>
          <a:lstStyle>
            <a:lvl1pPr>
              <a:defRPr sz="2928">
                <a:solidFill>
                  <a:schemeClr val="tx1"/>
                </a:solidFill>
              </a:defRPr>
            </a:lvl1pPr>
            <a:lvl2pPr marL="864566" indent="-332526">
              <a:buClr>
                <a:schemeClr val="tx2"/>
              </a:buClr>
              <a:buFont typeface="Wingdings" panose="05000000000000000000" pitchFamily="2" charset="2"/>
              <a:buChar char=""/>
              <a:defRPr sz="2440">
                <a:latin typeface="Arial" panose="020B0604020202020204" pitchFamily="34" charset="0"/>
                <a:cs typeface="Arial" panose="020B0604020202020204" pitchFamily="34" charset="0"/>
              </a:defRPr>
            </a:lvl2pPr>
            <a:lvl3pPr marL="1330104" indent="-266021">
              <a:buClr>
                <a:schemeClr val="tx2"/>
              </a:buClr>
              <a:buFont typeface="Wingdings" panose="05000000000000000000" pitchFamily="2" charset="2"/>
              <a:buChar char="§"/>
              <a:defRPr sz="1952">
                <a:latin typeface="Arial" panose="020B0604020202020204" pitchFamily="34" charset="0"/>
                <a:cs typeface="Arial" panose="020B0604020202020204" pitchFamily="34" charset="0"/>
              </a:defRPr>
            </a:lvl3pPr>
            <a:lvl4pPr marL="1862144" indent="-266021">
              <a:buClr>
                <a:schemeClr val="tx2"/>
              </a:buClr>
              <a:buFont typeface="Arial" panose="020B0604020202020204" pitchFamily="34" charset="0"/>
              <a:buChar char="•"/>
              <a:defRPr sz="1708">
                <a:latin typeface="Arial" panose="020B0604020202020204" pitchFamily="34" charset="0"/>
                <a:cs typeface="Arial" panose="020B0604020202020204" pitchFamily="34" charset="0"/>
              </a:defRPr>
            </a:lvl4pPr>
            <a:lvl5pPr marL="2394188" indent="-266021">
              <a:buFont typeface="Symbol" panose="05050102010706020507" pitchFamily="18" charset="2"/>
              <a:buChar char="-"/>
              <a:defRPr sz="1708">
                <a:latin typeface="Arial" panose="020B0604020202020204" pitchFamily="34" charset="0"/>
                <a:cs typeface="Arial" panose="020B0604020202020204" pitchFamily="34" charset="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Inhaltsplatzhalter 9"/>
          <p:cNvSpPr>
            <a:spLocks noGrp="1"/>
          </p:cNvSpPr>
          <p:nvPr>
            <p:ph sz="quarter" idx="14"/>
          </p:nvPr>
        </p:nvSpPr>
        <p:spPr>
          <a:xfrm>
            <a:off x="966212" y="2498729"/>
            <a:ext cx="4734893" cy="4079875"/>
          </a:xfrm>
          <a:prstGeom prst="rect">
            <a:avLst/>
          </a:prstGeom>
        </p:spPr>
        <p:txBody>
          <a:bodyPr lIns="89090" tIns="44545" rIns="89090" bIns="44545"/>
          <a:lstStyle>
            <a:lvl1pPr>
              <a:defRPr sz="2928">
                <a:solidFill>
                  <a:schemeClr val="tx1"/>
                </a:solidFill>
              </a:defRPr>
            </a:lvl1pPr>
            <a:lvl2pPr marL="864566" indent="-332526">
              <a:buClr>
                <a:schemeClr val="tx2"/>
              </a:buClr>
              <a:buFont typeface="Wingdings" panose="05000000000000000000" pitchFamily="2" charset="2"/>
              <a:buChar char=""/>
              <a:defRPr sz="2440">
                <a:latin typeface="Arial" panose="020B0604020202020204" pitchFamily="34" charset="0"/>
                <a:cs typeface="Arial" panose="020B0604020202020204" pitchFamily="34" charset="0"/>
              </a:defRPr>
            </a:lvl2pPr>
            <a:lvl3pPr marL="1330104" indent="-266021">
              <a:buClr>
                <a:schemeClr val="tx2"/>
              </a:buClr>
              <a:buFont typeface="Wingdings" panose="05000000000000000000" pitchFamily="2" charset="2"/>
              <a:buChar char="§"/>
              <a:defRPr sz="1952">
                <a:latin typeface="Arial" panose="020B0604020202020204" pitchFamily="34" charset="0"/>
                <a:cs typeface="Arial" panose="020B0604020202020204" pitchFamily="34" charset="0"/>
              </a:defRPr>
            </a:lvl3pPr>
            <a:lvl4pPr marL="1862144" indent="-266021">
              <a:buClr>
                <a:schemeClr val="tx2"/>
              </a:buClr>
              <a:buFont typeface="Arial" panose="020B0604020202020204" pitchFamily="34" charset="0"/>
              <a:buChar char="•"/>
              <a:defRPr sz="1708">
                <a:latin typeface="Arial" panose="020B0604020202020204" pitchFamily="34" charset="0"/>
                <a:cs typeface="Arial" panose="020B0604020202020204" pitchFamily="34" charset="0"/>
              </a:defRPr>
            </a:lvl4pPr>
            <a:lvl5pPr marL="2394188" indent="-266021">
              <a:buFont typeface="Symbol" panose="05050102010706020507" pitchFamily="18" charset="2"/>
              <a:buChar char="-"/>
              <a:defRPr sz="1708">
                <a:latin typeface="Arial" panose="020B0604020202020204" pitchFamily="34" charset="0"/>
                <a:cs typeface="Arial" panose="020B0604020202020204" pitchFamily="34" charset="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3219852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588012" y="6945472"/>
            <a:ext cx="8558613" cy="180936"/>
          </a:xfrm>
          <a:prstGeom prst="rect">
            <a:avLst/>
          </a:prstGeom>
        </p:spPr>
        <p:txBody>
          <a:bodyPr/>
          <a:lstStyle/>
          <a:p>
            <a:r>
              <a:rPr lang="de-DE"/>
              <a:t>München, 22. Oktober 2022</a:t>
            </a:r>
            <a:endParaRPr lang="de-DE" dirty="0"/>
          </a:p>
        </p:txBody>
      </p:sp>
      <p:sp>
        <p:nvSpPr>
          <p:cNvPr id="4" name="Foliennummernplatzhalter 3"/>
          <p:cNvSpPr>
            <a:spLocks noGrp="1"/>
          </p:cNvSpPr>
          <p:nvPr>
            <p:ph type="sldNum" sz="quarter" idx="11"/>
          </p:nvPr>
        </p:nvSpPr>
        <p:spPr/>
        <p:txBody>
          <a:bodyPr/>
          <a:lstStyle/>
          <a:p>
            <a:fld id="{E4EECD9B-2EC0-4786-BD83-C4DBD24011A6}" type="slidenum">
              <a:rPr lang="de-DE" smtClean="0"/>
              <a:pPr/>
              <a:t>‹Nr.›</a:t>
            </a:fld>
            <a:endParaRPr lang="de-DE" dirty="0"/>
          </a:p>
        </p:txBody>
      </p:sp>
      <p:sp>
        <p:nvSpPr>
          <p:cNvPr id="5" name="Inhaltsplatzhalter 9"/>
          <p:cNvSpPr>
            <a:spLocks noGrp="1"/>
          </p:cNvSpPr>
          <p:nvPr>
            <p:ph sz="quarter" idx="13"/>
          </p:nvPr>
        </p:nvSpPr>
        <p:spPr>
          <a:xfrm>
            <a:off x="966534" y="1670050"/>
            <a:ext cx="9705719" cy="4908550"/>
          </a:xfrm>
          <a:prstGeom prst="rect">
            <a:avLst/>
          </a:prstGeom>
        </p:spPr>
        <p:txBody>
          <a:bodyPr lIns="89090" tIns="44545" rIns="89090" bIns="44545"/>
          <a:lstStyle>
            <a:lvl1pPr>
              <a:defRPr sz="2196">
                <a:solidFill>
                  <a:schemeClr val="tx1"/>
                </a:solidFill>
              </a:defRPr>
            </a:lvl1pPr>
            <a:lvl2pPr marL="648441" indent="-249401">
              <a:buClr>
                <a:schemeClr val="tx2"/>
              </a:buClr>
              <a:buFont typeface="Wingdings" panose="05000000000000000000" pitchFamily="2" charset="2"/>
              <a:buChar char=""/>
              <a:defRPr sz="1830">
                <a:latin typeface="Arial" panose="020B0604020202020204" pitchFamily="34" charset="0"/>
                <a:cs typeface="Arial" panose="020B0604020202020204" pitchFamily="34" charset="0"/>
              </a:defRPr>
            </a:lvl2pPr>
            <a:lvl3pPr marL="997603" indent="-199521">
              <a:buClr>
                <a:schemeClr val="tx2"/>
              </a:buClr>
              <a:buFont typeface="Wingdings" panose="05000000000000000000" pitchFamily="2" charset="2"/>
              <a:buChar char="§"/>
              <a:defRPr sz="1464">
                <a:latin typeface="Arial" panose="020B0604020202020204" pitchFamily="34" charset="0"/>
                <a:cs typeface="Arial" panose="020B0604020202020204" pitchFamily="34" charset="0"/>
              </a:defRPr>
            </a:lvl3pPr>
            <a:lvl4pPr marL="1396643" indent="-199521">
              <a:buClr>
                <a:schemeClr val="tx2"/>
              </a:buClr>
              <a:buFont typeface="Arial" panose="020B0604020202020204" pitchFamily="34" charset="0"/>
              <a:buChar char="•"/>
              <a:defRPr sz="1281">
                <a:latin typeface="Arial" panose="020B0604020202020204" pitchFamily="34" charset="0"/>
                <a:cs typeface="Arial" panose="020B0604020202020204" pitchFamily="34" charset="0"/>
              </a:defRPr>
            </a:lvl4pPr>
            <a:lvl5pPr marL="1795686" indent="-199521">
              <a:buFont typeface="Symbol" panose="05050102010706020507" pitchFamily="18" charset="2"/>
              <a:buChar char="-"/>
              <a:defRPr sz="1281">
                <a:latin typeface="Arial" panose="020B0604020202020204" pitchFamily="34" charset="0"/>
                <a:cs typeface="Arial" panose="020B0604020202020204" pitchFamily="34" charset="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3023646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Text mit Überschrift">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588012" y="6945472"/>
            <a:ext cx="8558613" cy="180936"/>
          </a:xfrm>
          <a:prstGeom prst="rect">
            <a:avLst/>
          </a:prstGeom>
        </p:spPr>
        <p:txBody>
          <a:bodyPr/>
          <a:lstStyle/>
          <a:p>
            <a:r>
              <a:rPr lang="de-DE"/>
              <a:t>München, 22. Oktober 2022</a:t>
            </a:r>
            <a:endParaRPr lang="de-DE" dirty="0"/>
          </a:p>
        </p:txBody>
      </p:sp>
      <p:sp>
        <p:nvSpPr>
          <p:cNvPr id="4" name="Foliennummernplatzhalter 3"/>
          <p:cNvSpPr>
            <a:spLocks noGrp="1"/>
          </p:cNvSpPr>
          <p:nvPr>
            <p:ph type="sldNum" sz="quarter" idx="11"/>
          </p:nvPr>
        </p:nvSpPr>
        <p:spPr/>
        <p:txBody>
          <a:bodyPr/>
          <a:lstStyle/>
          <a:p>
            <a:fld id="{E4EECD9B-2EC0-4786-BD83-C4DBD24011A6}" type="slidenum">
              <a:rPr lang="de-DE" smtClean="0"/>
              <a:pPr/>
              <a:t>‹Nr.›</a:t>
            </a:fld>
            <a:endParaRPr lang="de-DE" dirty="0"/>
          </a:p>
        </p:txBody>
      </p:sp>
      <p:sp>
        <p:nvSpPr>
          <p:cNvPr id="5" name="Titel 1"/>
          <p:cNvSpPr>
            <a:spLocks noGrp="1"/>
          </p:cNvSpPr>
          <p:nvPr>
            <p:ph type="title"/>
          </p:nvPr>
        </p:nvSpPr>
        <p:spPr>
          <a:xfrm>
            <a:off x="966531" y="1670050"/>
            <a:ext cx="9724477" cy="516632"/>
          </a:xfrm>
          <a:prstGeom prst="rect">
            <a:avLst/>
          </a:prstGeom>
        </p:spPr>
        <p:txBody>
          <a:bodyPr lIns="0" tIns="0" rIns="0" bIns="0"/>
          <a:lstStyle>
            <a:lvl1pPr algn="l">
              <a:defRPr sz="2653">
                <a:solidFill>
                  <a:schemeClr val="tx2"/>
                </a:solidFill>
                <a:latin typeface="Arial" panose="020B0604020202020204" pitchFamily="34" charset="0"/>
                <a:cs typeface="Arial" panose="020B0604020202020204" pitchFamily="34" charset="0"/>
              </a:defRPr>
            </a:lvl1pPr>
          </a:lstStyle>
          <a:p>
            <a:r>
              <a:rPr lang="de-DE" dirty="0"/>
              <a:t>Titelmasterformat durch Klicken bearbeiten</a:t>
            </a:r>
          </a:p>
        </p:txBody>
      </p:sp>
      <p:sp>
        <p:nvSpPr>
          <p:cNvPr id="6" name="Inhaltsplatzhalter 9"/>
          <p:cNvSpPr>
            <a:spLocks noGrp="1"/>
          </p:cNvSpPr>
          <p:nvPr>
            <p:ph sz="quarter" idx="13"/>
          </p:nvPr>
        </p:nvSpPr>
        <p:spPr>
          <a:xfrm>
            <a:off x="6172684" y="2530652"/>
            <a:ext cx="4518327" cy="4079875"/>
          </a:xfrm>
          <a:prstGeom prst="rect">
            <a:avLst/>
          </a:prstGeom>
        </p:spPr>
        <p:txBody>
          <a:bodyPr lIns="89090" tIns="44545" rIns="89090" bIns="44545"/>
          <a:lstStyle>
            <a:lvl1pPr>
              <a:defRPr sz="2196">
                <a:solidFill>
                  <a:schemeClr val="tx1"/>
                </a:solidFill>
              </a:defRPr>
            </a:lvl1pPr>
            <a:lvl2pPr marL="648441" indent="-249401">
              <a:buClr>
                <a:schemeClr val="tx2"/>
              </a:buClr>
              <a:buFont typeface="Wingdings" panose="05000000000000000000" pitchFamily="2" charset="2"/>
              <a:buChar char=""/>
              <a:defRPr sz="1830">
                <a:latin typeface="Arial" panose="020B0604020202020204" pitchFamily="34" charset="0"/>
                <a:cs typeface="Arial" panose="020B0604020202020204" pitchFamily="34" charset="0"/>
              </a:defRPr>
            </a:lvl2pPr>
            <a:lvl3pPr marL="997603" indent="-199521">
              <a:buClr>
                <a:schemeClr val="tx2"/>
              </a:buClr>
              <a:buFont typeface="Wingdings" panose="05000000000000000000" pitchFamily="2" charset="2"/>
              <a:buChar char="§"/>
              <a:defRPr sz="1464">
                <a:latin typeface="Arial" panose="020B0604020202020204" pitchFamily="34" charset="0"/>
                <a:cs typeface="Arial" panose="020B0604020202020204" pitchFamily="34" charset="0"/>
              </a:defRPr>
            </a:lvl3pPr>
            <a:lvl4pPr marL="1396643" indent="-199521">
              <a:buClr>
                <a:schemeClr val="tx2"/>
              </a:buClr>
              <a:buFont typeface="Arial" panose="020B0604020202020204" pitchFamily="34" charset="0"/>
              <a:buChar char="•"/>
              <a:defRPr sz="1281">
                <a:latin typeface="Arial" panose="020B0604020202020204" pitchFamily="34" charset="0"/>
                <a:cs typeface="Arial" panose="020B0604020202020204" pitchFamily="34" charset="0"/>
              </a:defRPr>
            </a:lvl4pPr>
            <a:lvl5pPr marL="1795686" indent="-199521">
              <a:buFont typeface="Symbol" panose="05050102010706020507" pitchFamily="18" charset="2"/>
              <a:buChar char="-"/>
              <a:defRPr sz="1281">
                <a:latin typeface="Arial" panose="020B0604020202020204" pitchFamily="34" charset="0"/>
                <a:cs typeface="Arial" panose="020B0604020202020204" pitchFamily="34" charset="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Inhaltsplatzhalter 9"/>
          <p:cNvSpPr>
            <a:spLocks noGrp="1"/>
          </p:cNvSpPr>
          <p:nvPr>
            <p:ph sz="quarter" idx="14"/>
          </p:nvPr>
        </p:nvSpPr>
        <p:spPr>
          <a:xfrm>
            <a:off x="966212" y="2498731"/>
            <a:ext cx="4734893" cy="4079875"/>
          </a:xfrm>
          <a:prstGeom prst="rect">
            <a:avLst/>
          </a:prstGeom>
        </p:spPr>
        <p:txBody>
          <a:bodyPr lIns="89090" tIns="44545" rIns="89090" bIns="44545"/>
          <a:lstStyle>
            <a:lvl1pPr>
              <a:defRPr sz="2196">
                <a:solidFill>
                  <a:schemeClr val="tx1"/>
                </a:solidFill>
              </a:defRPr>
            </a:lvl1pPr>
            <a:lvl2pPr marL="648441" indent="-249401">
              <a:buClr>
                <a:schemeClr val="tx2"/>
              </a:buClr>
              <a:buFont typeface="Wingdings" panose="05000000000000000000" pitchFamily="2" charset="2"/>
              <a:buChar char=""/>
              <a:defRPr sz="1830">
                <a:latin typeface="Arial" panose="020B0604020202020204" pitchFamily="34" charset="0"/>
                <a:cs typeface="Arial" panose="020B0604020202020204" pitchFamily="34" charset="0"/>
              </a:defRPr>
            </a:lvl2pPr>
            <a:lvl3pPr marL="997603" indent="-199521">
              <a:buClr>
                <a:schemeClr val="tx2"/>
              </a:buClr>
              <a:buFont typeface="Wingdings" panose="05000000000000000000" pitchFamily="2" charset="2"/>
              <a:buChar char="§"/>
              <a:defRPr sz="1464">
                <a:latin typeface="Arial" panose="020B0604020202020204" pitchFamily="34" charset="0"/>
                <a:cs typeface="Arial" panose="020B0604020202020204" pitchFamily="34" charset="0"/>
              </a:defRPr>
            </a:lvl3pPr>
            <a:lvl4pPr marL="1396643" indent="-199521">
              <a:buClr>
                <a:schemeClr val="tx2"/>
              </a:buClr>
              <a:buFont typeface="Arial" panose="020B0604020202020204" pitchFamily="34" charset="0"/>
              <a:buChar char="•"/>
              <a:defRPr sz="1281">
                <a:latin typeface="Arial" panose="020B0604020202020204" pitchFamily="34" charset="0"/>
                <a:cs typeface="Arial" panose="020B0604020202020204" pitchFamily="34" charset="0"/>
              </a:defRPr>
            </a:lvl4pPr>
            <a:lvl5pPr marL="1795686" indent="-199521">
              <a:buFont typeface="Symbol" panose="05050102010706020507" pitchFamily="18" charset="2"/>
              <a:buChar char="-"/>
              <a:defRPr sz="1281">
                <a:latin typeface="Arial" panose="020B0604020202020204" pitchFamily="34" charset="0"/>
                <a:cs typeface="Arial" panose="020B0604020202020204" pitchFamily="34" charset="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318747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EC0DA3-1EB8-04B5-1425-F86397EDABF3}"/>
              </a:ext>
            </a:extLst>
          </p:cNvPr>
          <p:cNvSpPr>
            <a:spLocks noGrp="1"/>
          </p:cNvSpPr>
          <p:nvPr>
            <p:ph type="ctrTitle"/>
          </p:nvPr>
        </p:nvSpPr>
        <p:spPr>
          <a:xfrm>
            <a:off x="1608138" y="1184275"/>
            <a:ext cx="9650412" cy="2519363"/>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3006A401-9D30-16CD-AA9F-4B8E0863A7DD}"/>
              </a:ext>
            </a:extLst>
          </p:cNvPr>
          <p:cNvSpPr>
            <a:spLocks noGrp="1"/>
          </p:cNvSpPr>
          <p:nvPr>
            <p:ph type="subTitle" idx="1"/>
          </p:nvPr>
        </p:nvSpPr>
        <p:spPr>
          <a:xfrm>
            <a:off x="1608138" y="3802063"/>
            <a:ext cx="9650412" cy="174625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6FCC24E4-8E42-3883-E8A6-8E1F873ED0D7}"/>
              </a:ext>
            </a:extLst>
          </p:cNvPr>
          <p:cNvSpPr>
            <a:spLocks noGrp="1"/>
          </p:cNvSpPr>
          <p:nvPr>
            <p:ph type="dt" sz="half" idx="10"/>
          </p:nvPr>
        </p:nvSpPr>
        <p:spPr/>
        <p:txBody>
          <a:bodyPr/>
          <a:lstStyle/>
          <a:p>
            <a:fld id="{94D59836-1C55-4BED-8DFB-028123A401C9}" type="datetimeFigureOut">
              <a:rPr lang="de-DE" smtClean="0"/>
              <a:t>14.11.2024</a:t>
            </a:fld>
            <a:endParaRPr lang="de-DE"/>
          </a:p>
        </p:txBody>
      </p:sp>
      <p:sp>
        <p:nvSpPr>
          <p:cNvPr id="5" name="Fußzeilenplatzhalter 4">
            <a:extLst>
              <a:ext uri="{FF2B5EF4-FFF2-40B4-BE49-F238E27FC236}">
                <a16:creationId xmlns:a16="http://schemas.microsoft.com/office/drawing/2014/main" id="{F7F75DB8-935B-17C2-E141-FA31F3CFB790}"/>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9C446B1-D103-AF72-08F0-DFDB38C72849}"/>
              </a:ext>
            </a:extLst>
          </p:cNvPr>
          <p:cNvSpPr>
            <a:spLocks noGrp="1"/>
          </p:cNvSpPr>
          <p:nvPr>
            <p:ph type="sldNum" sz="quarter" idx="12"/>
          </p:nvPr>
        </p:nvSpPr>
        <p:spPr/>
        <p:txBody>
          <a:bodyPr/>
          <a:lstStyle/>
          <a:p>
            <a:fld id="{A35CFC52-9C5E-4EA4-AC3B-E652DDBB2E86}" type="slidenum">
              <a:rPr lang="de-DE" smtClean="0"/>
              <a:t>‹Nr.›</a:t>
            </a:fld>
            <a:endParaRPr lang="de-DE"/>
          </a:p>
        </p:txBody>
      </p:sp>
    </p:spTree>
    <p:extLst>
      <p:ext uri="{BB962C8B-B14F-4D97-AF65-F5344CB8AC3E}">
        <p14:creationId xmlns:p14="http://schemas.microsoft.com/office/powerpoint/2010/main" val="1828873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46076B-B5B0-C182-44FB-43B4797E0FD7}"/>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CD3A5F2A-9AC8-F63D-F21E-94630885B3ED}"/>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DB047C42-704E-F2C0-96E0-76F5BEB04240}"/>
              </a:ext>
            </a:extLst>
          </p:cNvPr>
          <p:cNvSpPr>
            <a:spLocks noGrp="1"/>
          </p:cNvSpPr>
          <p:nvPr>
            <p:ph type="dt" sz="half" idx="10"/>
          </p:nvPr>
        </p:nvSpPr>
        <p:spPr/>
        <p:txBody>
          <a:bodyPr/>
          <a:lstStyle/>
          <a:p>
            <a:fld id="{94D59836-1C55-4BED-8DFB-028123A401C9}" type="datetimeFigureOut">
              <a:rPr lang="de-DE" smtClean="0"/>
              <a:t>14.11.2024</a:t>
            </a:fld>
            <a:endParaRPr lang="de-DE"/>
          </a:p>
        </p:txBody>
      </p:sp>
      <p:sp>
        <p:nvSpPr>
          <p:cNvPr id="5" name="Fußzeilenplatzhalter 4">
            <a:extLst>
              <a:ext uri="{FF2B5EF4-FFF2-40B4-BE49-F238E27FC236}">
                <a16:creationId xmlns:a16="http://schemas.microsoft.com/office/drawing/2014/main" id="{E5C09FDF-EAEC-0BAF-4F51-CBD04982E2B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4F62FF78-4F69-8DD1-7008-870370887C15}"/>
              </a:ext>
            </a:extLst>
          </p:cNvPr>
          <p:cNvSpPr>
            <a:spLocks noGrp="1"/>
          </p:cNvSpPr>
          <p:nvPr>
            <p:ph type="sldNum" sz="quarter" idx="12"/>
          </p:nvPr>
        </p:nvSpPr>
        <p:spPr/>
        <p:txBody>
          <a:bodyPr/>
          <a:lstStyle/>
          <a:p>
            <a:fld id="{A35CFC52-9C5E-4EA4-AC3B-E652DDBB2E86}" type="slidenum">
              <a:rPr lang="de-DE" smtClean="0"/>
              <a:t>‹Nr.›</a:t>
            </a:fld>
            <a:endParaRPr lang="de-DE"/>
          </a:p>
        </p:txBody>
      </p:sp>
    </p:spTree>
    <p:extLst>
      <p:ext uri="{BB962C8B-B14F-4D97-AF65-F5344CB8AC3E}">
        <p14:creationId xmlns:p14="http://schemas.microsoft.com/office/powerpoint/2010/main" val="33877204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073DFA-DF95-84A5-6D02-DF8BBAB3FEA1}"/>
              </a:ext>
            </a:extLst>
          </p:cNvPr>
          <p:cNvSpPr>
            <a:spLocks noGrp="1"/>
          </p:cNvSpPr>
          <p:nvPr>
            <p:ph type="title"/>
          </p:nvPr>
        </p:nvSpPr>
        <p:spPr>
          <a:xfrm>
            <a:off x="877888" y="1804988"/>
            <a:ext cx="11098212" cy="3009900"/>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531A0643-FFD6-32EA-12FA-294ADEEC83B3}"/>
              </a:ext>
            </a:extLst>
          </p:cNvPr>
          <p:cNvSpPr>
            <a:spLocks noGrp="1"/>
          </p:cNvSpPr>
          <p:nvPr>
            <p:ph type="body" idx="1"/>
          </p:nvPr>
        </p:nvSpPr>
        <p:spPr>
          <a:xfrm>
            <a:off x="877888" y="4843463"/>
            <a:ext cx="11098212" cy="158273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5E42E67D-F59C-1A24-9FED-CE5A63952B87}"/>
              </a:ext>
            </a:extLst>
          </p:cNvPr>
          <p:cNvSpPr>
            <a:spLocks noGrp="1"/>
          </p:cNvSpPr>
          <p:nvPr>
            <p:ph type="dt" sz="half" idx="10"/>
          </p:nvPr>
        </p:nvSpPr>
        <p:spPr/>
        <p:txBody>
          <a:bodyPr/>
          <a:lstStyle/>
          <a:p>
            <a:fld id="{94D59836-1C55-4BED-8DFB-028123A401C9}" type="datetimeFigureOut">
              <a:rPr lang="de-DE" smtClean="0"/>
              <a:t>14.11.2024</a:t>
            </a:fld>
            <a:endParaRPr lang="de-DE"/>
          </a:p>
        </p:txBody>
      </p:sp>
      <p:sp>
        <p:nvSpPr>
          <p:cNvPr id="5" name="Fußzeilenplatzhalter 4">
            <a:extLst>
              <a:ext uri="{FF2B5EF4-FFF2-40B4-BE49-F238E27FC236}">
                <a16:creationId xmlns:a16="http://schemas.microsoft.com/office/drawing/2014/main" id="{F136A04F-F283-10E1-6FFF-FABA2835F04A}"/>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0C8419DB-1343-D635-3907-97F5412226A0}"/>
              </a:ext>
            </a:extLst>
          </p:cNvPr>
          <p:cNvSpPr>
            <a:spLocks noGrp="1"/>
          </p:cNvSpPr>
          <p:nvPr>
            <p:ph type="sldNum" sz="quarter" idx="12"/>
          </p:nvPr>
        </p:nvSpPr>
        <p:spPr/>
        <p:txBody>
          <a:bodyPr/>
          <a:lstStyle/>
          <a:p>
            <a:fld id="{A35CFC52-9C5E-4EA4-AC3B-E652DDBB2E86}" type="slidenum">
              <a:rPr lang="de-DE" smtClean="0"/>
              <a:t>‹Nr.›</a:t>
            </a:fld>
            <a:endParaRPr lang="de-DE"/>
          </a:p>
        </p:txBody>
      </p:sp>
    </p:spTree>
    <p:extLst>
      <p:ext uri="{BB962C8B-B14F-4D97-AF65-F5344CB8AC3E}">
        <p14:creationId xmlns:p14="http://schemas.microsoft.com/office/powerpoint/2010/main" val="735174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1C0B6D-012B-3570-349F-6E1DE16FC6FA}"/>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BBBD3B76-8791-2C1D-25C8-4E7B9327DBBB}"/>
              </a:ext>
            </a:extLst>
          </p:cNvPr>
          <p:cNvSpPr>
            <a:spLocks noGrp="1"/>
          </p:cNvSpPr>
          <p:nvPr>
            <p:ph sz="half" idx="1"/>
          </p:nvPr>
        </p:nvSpPr>
        <p:spPr>
          <a:xfrm>
            <a:off x="884238" y="1927225"/>
            <a:ext cx="5472112" cy="45910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EC07C537-75B7-ED35-4B10-1D160BBE42AB}"/>
              </a:ext>
            </a:extLst>
          </p:cNvPr>
          <p:cNvSpPr>
            <a:spLocks noGrp="1"/>
          </p:cNvSpPr>
          <p:nvPr>
            <p:ph sz="half" idx="2"/>
          </p:nvPr>
        </p:nvSpPr>
        <p:spPr>
          <a:xfrm>
            <a:off x="6508750" y="1927225"/>
            <a:ext cx="5473700" cy="45910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AB6AF3A6-C5B9-AADD-E17D-4C6061C59780}"/>
              </a:ext>
            </a:extLst>
          </p:cNvPr>
          <p:cNvSpPr>
            <a:spLocks noGrp="1"/>
          </p:cNvSpPr>
          <p:nvPr>
            <p:ph type="dt" sz="half" idx="10"/>
          </p:nvPr>
        </p:nvSpPr>
        <p:spPr/>
        <p:txBody>
          <a:bodyPr/>
          <a:lstStyle/>
          <a:p>
            <a:fld id="{94D59836-1C55-4BED-8DFB-028123A401C9}" type="datetimeFigureOut">
              <a:rPr lang="de-DE" smtClean="0"/>
              <a:t>14.11.2024</a:t>
            </a:fld>
            <a:endParaRPr lang="de-DE"/>
          </a:p>
        </p:txBody>
      </p:sp>
      <p:sp>
        <p:nvSpPr>
          <p:cNvPr id="6" name="Fußzeilenplatzhalter 5">
            <a:extLst>
              <a:ext uri="{FF2B5EF4-FFF2-40B4-BE49-F238E27FC236}">
                <a16:creationId xmlns:a16="http://schemas.microsoft.com/office/drawing/2014/main" id="{0EA578A6-B498-EAE6-2737-98667B171E99}"/>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D9AC2191-E57D-A209-C663-B4BA94825BEA}"/>
              </a:ext>
            </a:extLst>
          </p:cNvPr>
          <p:cNvSpPr>
            <a:spLocks noGrp="1"/>
          </p:cNvSpPr>
          <p:nvPr>
            <p:ph type="sldNum" sz="quarter" idx="12"/>
          </p:nvPr>
        </p:nvSpPr>
        <p:spPr/>
        <p:txBody>
          <a:bodyPr/>
          <a:lstStyle/>
          <a:p>
            <a:fld id="{A35CFC52-9C5E-4EA4-AC3B-E652DDBB2E86}" type="slidenum">
              <a:rPr lang="de-DE" smtClean="0"/>
              <a:t>‹Nr.›</a:t>
            </a:fld>
            <a:endParaRPr lang="de-DE"/>
          </a:p>
        </p:txBody>
      </p:sp>
    </p:spTree>
    <p:extLst>
      <p:ext uri="{BB962C8B-B14F-4D97-AF65-F5344CB8AC3E}">
        <p14:creationId xmlns:p14="http://schemas.microsoft.com/office/powerpoint/2010/main" val="38595723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05183F-5AF5-B136-5EEE-255BA6137C37}"/>
              </a:ext>
            </a:extLst>
          </p:cNvPr>
          <p:cNvSpPr>
            <a:spLocks noGrp="1"/>
          </p:cNvSpPr>
          <p:nvPr>
            <p:ph type="title"/>
          </p:nvPr>
        </p:nvSpPr>
        <p:spPr>
          <a:xfrm>
            <a:off x="885825" y="385763"/>
            <a:ext cx="11098213" cy="1398587"/>
          </a:xfrm>
        </p:spPr>
        <p:txBody>
          <a:bodyPr/>
          <a:lstStyle/>
          <a:p>
            <a:r>
              <a:rPr lang="de-DE"/>
              <a:t>Mastertitelformat bearbeiten</a:t>
            </a:r>
          </a:p>
        </p:txBody>
      </p:sp>
      <p:sp>
        <p:nvSpPr>
          <p:cNvPr id="3" name="Textplatzhalter 2">
            <a:extLst>
              <a:ext uri="{FF2B5EF4-FFF2-40B4-BE49-F238E27FC236}">
                <a16:creationId xmlns:a16="http://schemas.microsoft.com/office/drawing/2014/main" id="{57D44339-975B-E9B4-8DAE-4EA1ACDD269E}"/>
              </a:ext>
            </a:extLst>
          </p:cNvPr>
          <p:cNvSpPr>
            <a:spLocks noGrp="1"/>
          </p:cNvSpPr>
          <p:nvPr>
            <p:ph type="body" idx="1"/>
          </p:nvPr>
        </p:nvSpPr>
        <p:spPr>
          <a:xfrm>
            <a:off x="885825" y="1774825"/>
            <a:ext cx="5443538" cy="8683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8703DBA3-7C76-7C05-6BE3-C7ED964857DA}"/>
              </a:ext>
            </a:extLst>
          </p:cNvPr>
          <p:cNvSpPr>
            <a:spLocks noGrp="1"/>
          </p:cNvSpPr>
          <p:nvPr>
            <p:ph sz="half" idx="2"/>
          </p:nvPr>
        </p:nvSpPr>
        <p:spPr>
          <a:xfrm>
            <a:off x="885825" y="2643188"/>
            <a:ext cx="5443538" cy="388937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F5F041EC-5258-F18F-173A-C618DBECCDF9}"/>
              </a:ext>
            </a:extLst>
          </p:cNvPr>
          <p:cNvSpPr>
            <a:spLocks noGrp="1"/>
          </p:cNvSpPr>
          <p:nvPr>
            <p:ph type="body" sz="quarter" idx="3"/>
          </p:nvPr>
        </p:nvSpPr>
        <p:spPr>
          <a:xfrm>
            <a:off x="6513513" y="1774825"/>
            <a:ext cx="5470525" cy="8683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D8A1CD7D-BBAD-BC6F-2925-3B88A0F3C727}"/>
              </a:ext>
            </a:extLst>
          </p:cNvPr>
          <p:cNvSpPr>
            <a:spLocks noGrp="1"/>
          </p:cNvSpPr>
          <p:nvPr>
            <p:ph sz="quarter" idx="4"/>
          </p:nvPr>
        </p:nvSpPr>
        <p:spPr>
          <a:xfrm>
            <a:off x="6513513" y="2643188"/>
            <a:ext cx="5470525" cy="388937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840C9769-33E3-7F2C-23C0-CD8E6DF9F80B}"/>
              </a:ext>
            </a:extLst>
          </p:cNvPr>
          <p:cNvSpPr>
            <a:spLocks noGrp="1"/>
          </p:cNvSpPr>
          <p:nvPr>
            <p:ph type="dt" sz="half" idx="10"/>
          </p:nvPr>
        </p:nvSpPr>
        <p:spPr/>
        <p:txBody>
          <a:bodyPr/>
          <a:lstStyle/>
          <a:p>
            <a:fld id="{94D59836-1C55-4BED-8DFB-028123A401C9}" type="datetimeFigureOut">
              <a:rPr lang="de-DE" smtClean="0"/>
              <a:t>14.11.2024</a:t>
            </a:fld>
            <a:endParaRPr lang="de-DE"/>
          </a:p>
        </p:txBody>
      </p:sp>
      <p:sp>
        <p:nvSpPr>
          <p:cNvPr id="8" name="Fußzeilenplatzhalter 7">
            <a:extLst>
              <a:ext uri="{FF2B5EF4-FFF2-40B4-BE49-F238E27FC236}">
                <a16:creationId xmlns:a16="http://schemas.microsoft.com/office/drawing/2014/main" id="{C5E68DF1-2997-69C4-E236-5E8C10E6B170}"/>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0D05ABEB-5964-C60E-56F2-1B0921F76C7F}"/>
              </a:ext>
            </a:extLst>
          </p:cNvPr>
          <p:cNvSpPr>
            <a:spLocks noGrp="1"/>
          </p:cNvSpPr>
          <p:nvPr>
            <p:ph type="sldNum" sz="quarter" idx="12"/>
          </p:nvPr>
        </p:nvSpPr>
        <p:spPr/>
        <p:txBody>
          <a:bodyPr/>
          <a:lstStyle/>
          <a:p>
            <a:fld id="{A35CFC52-9C5E-4EA4-AC3B-E652DDBB2E86}" type="slidenum">
              <a:rPr lang="de-DE" smtClean="0"/>
              <a:t>‹Nr.›</a:t>
            </a:fld>
            <a:endParaRPr lang="de-DE"/>
          </a:p>
        </p:txBody>
      </p:sp>
    </p:spTree>
    <p:extLst>
      <p:ext uri="{BB962C8B-B14F-4D97-AF65-F5344CB8AC3E}">
        <p14:creationId xmlns:p14="http://schemas.microsoft.com/office/powerpoint/2010/main" val="58048614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image" Target="../media/image1.png"/><Relationship Id="rId5" Type="http://schemas.openxmlformats.org/officeDocument/2006/relationships/theme" Target="../theme/theme3.xml"/><Relationship Id="rId4" Type="http://schemas.openxmlformats.org/officeDocument/2006/relationships/slideLayout" Target="../slideLayouts/slideLayout19.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image" Target="../media/image1.png"/><Relationship Id="rId5" Type="http://schemas.openxmlformats.org/officeDocument/2006/relationships/theme" Target="../theme/theme4.xml"/><Relationship Id="rId4"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feld 1"/>
          <p:cNvSpPr txBox="1">
            <a:spLocks noChangeArrowheads="1"/>
          </p:cNvSpPr>
          <p:nvPr userDrawn="1"/>
        </p:nvSpPr>
        <p:spPr bwMode="auto">
          <a:xfrm>
            <a:off x="-203605" y="496396"/>
            <a:ext cx="108495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p>
            <a:pPr>
              <a:lnSpc>
                <a:spcPts val="1780"/>
              </a:lnSpc>
            </a:pPr>
            <a:r>
              <a:rPr lang="de-DE" altLang="de-DE" sz="1780" spc="0" baseline="0" dirty="0">
                <a:solidFill>
                  <a:srgbClr val="439ACB"/>
                </a:solidFill>
              </a:rPr>
              <a:t>Bayerisches</a:t>
            </a:r>
            <a:r>
              <a:rPr lang="de-DE" altLang="de-DE" sz="1780" baseline="0" dirty="0">
                <a:solidFill>
                  <a:srgbClr val="439ACB"/>
                </a:solidFill>
              </a:rPr>
              <a:t> Staatsministerium für</a:t>
            </a:r>
          </a:p>
          <a:p>
            <a:pPr>
              <a:lnSpc>
                <a:spcPts val="1780"/>
              </a:lnSpc>
            </a:pPr>
            <a:r>
              <a:rPr lang="de-DE" altLang="de-DE" sz="1780" baseline="0" dirty="0">
                <a:solidFill>
                  <a:srgbClr val="439ACB"/>
                </a:solidFill>
              </a:rPr>
              <a:t>Wirtschaft, Landesentwicklung und Energie</a:t>
            </a:r>
          </a:p>
        </p:txBody>
      </p:sp>
      <p:sp>
        <p:nvSpPr>
          <p:cNvPr id="5" name="Rectangle 5134"/>
          <p:cNvSpPr>
            <a:spLocks noChangeArrowheads="1"/>
          </p:cNvSpPr>
          <p:nvPr userDrawn="1"/>
        </p:nvSpPr>
        <p:spPr bwMode="auto">
          <a:xfrm>
            <a:off x="588011" y="7180332"/>
            <a:ext cx="10082293" cy="70739"/>
          </a:xfrm>
          <a:prstGeom prst="rect">
            <a:avLst/>
          </a:prstGeom>
          <a:solidFill>
            <a:srgbClr val="EBEBE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601" tIns="41801" rIns="83601" bIns="41801" anchor="ctr"/>
          <a:lstStyle>
            <a:lvl1pPr>
              <a:defRPr sz="2400">
                <a:solidFill>
                  <a:schemeClr val="tx2"/>
                </a:solidFill>
                <a:latin typeface="Arial" charset="0"/>
              </a:defRPr>
            </a:lvl1pPr>
            <a:lvl2pPr marL="742950" indent="-285750">
              <a:defRPr sz="2400">
                <a:solidFill>
                  <a:schemeClr val="tx2"/>
                </a:solidFill>
                <a:latin typeface="Arial" charset="0"/>
              </a:defRPr>
            </a:lvl2pPr>
            <a:lvl3pPr marL="1143000" indent="-228600">
              <a:defRPr sz="2400">
                <a:solidFill>
                  <a:schemeClr val="tx2"/>
                </a:solidFill>
                <a:latin typeface="Arial" charset="0"/>
              </a:defRPr>
            </a:lvl3pPr>
            <a:lvl4pPr marL="1600200" indent="-228600">
              <a:defRPr sz="2400">
                <a:solidFill>
                  <a:schemeClr val="tx2"/>
                </a:solidFill>
                <a:latin typeface="Arial" charset="0"/>
              </a:defRPr>
            </a:lvl4pPr>
            <a:lvl5pPr marL="2057400" indent="-228600">
              <a:defRPr sz="2400">
                <a:solidFill>
                  <a:schemeClr val="tx2"/>
                </a:solidFill>
                <a:latin typeface="Arial" charset="0"/>
              </a:defRPr>
            </a:lvl5pPr>
            <a:lvl6pPr marL="2514600" indent="-228600" algn="r" eaLnBrk="0" fontAlgn="base" hangingPunct="0">
              <a:spcBef>
                <a:spcPct val="0"/>
              </a:spcBef>
              <a:spcAft>
                <a:spcPct val="0"/>
              </a:spcAft>
              <a:defRPr sz="2400">
                <a:solidFill>
                  <a:schemeClr val="tx2"/>
                </a:solidFill>
                <a:latin typeface="Arial" charset="0"/>
              </a:defRPr>
            </a:lvl6pPr>
            <a:lvl7pPr marL="2971800" indent="-228600" algn="r" eaLnBrk="0" fontAlgn="base" hangingPunct="0">
              <a:spcBef>
                <a:spcPct val="0"/>
              </a:spcBef>
              <a:spcAft>
                <a:spcPct val="0"/>
              </a:spcAft>
              <a:defRPr sz="2400">
                <a:solidFill>
                  <a:schemeClr val="tx2"/>
                </a:solidFill>
                <a:latin typeface="Arial" charset="0"/>
              </a:defRPr>
            </a:lvl7pPr>
            <a:lvl8pPr marL="3429000" indent="-228600" algn="r" eaLnBrk="0" fontAlgn="base" hangingPunct="0">
              <a:spcBef>
                <a:spcPct val="0"/>
              </a:spcBef>
              <a:spcAft>
                <a:spcPct val="0"/>
              </a:spcAft>
              <a:defRPr sz="2400">
                <a:solidFill>
                  <a:schemeClr val="tx2"/>
                </a:solidFill>
                <a:latin typeface="Arial" charset="0"/>
              </a:defRPr>
            </a:lvl8pPr>
            <a:lvl9pPr marL="3886200" indent="-228600" algn="r" eaLnBrk="0" fontAlgn="base" hangingPunct="0">
              <a:spcBef>
                <a:spcPct val="0"/>
              </a:spcBef>
              <a:spcAft>
                <a:spcPct val="0"/>
              </a:spcAft>
              <a:defRPr sz="2400">
                <a:solidFill>
                  <a:schemeClr val="tx2"/>
                </a:solidFill>
                <a:latin typeface="Arial" charset="0"/>
              </a:defRPr>
            </a:lvl9pPr>
          </a:lstStyle>
          <a:p>
            <a:endParaRPr lang="de-DE" altLang="de-DE" sz="2196">
              <a:solidFill>
                <a:srgbClr val="1F497D"/>
              </a:solidFill>
            </a:endParaRPr>
          </a:p>
        </p:txBody>
      </p:sp>
      <p:sp>
        <p:nvSpPr>
          <p:cNvPr id="6" name="Rectangle 5134"/>
          <p:cNvSpPr>
            <a:spLocks noChangeArrowheads="1"/>
          </p:cNvSpPr>
          <p:nvPr userDrawn="1"/>
        </p:nvSpPr>
        <p:spPr bwMode="auto">
          <a:xfrm>
            <a:off x="588013" y="1232870"/>
            <a:ext cx="10082292" cy="68916"/>
          </a:xfrm>
          <a:prstGeom prst="rect">
            <a:avLst/>
          </a:prstGeom>
          <a:solidFill>
            <a:srgbClr val="EBEBE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601" tIns="41801" rIns="83601" bIns="41801" anchor="ctr"/>
          <a:lstStyle>
            <a:lvl1pPr>
              <a:defRPr sz="2400">
                <a:solidFill>
                  <a:schemeClr val="tx2"/>
                </a:solidFill>
                <a:latin typeface="Arial" charset="0"/>
              </a:defRPr>
            </a:lvl1pPr>
            <a:lvl2pPr marL="742950" indent="-285750">
              <a:defRPr sz="2400">
                <a:solidFill>
                  <a:schemeClr val="tx2"/>
                </a:solidFill>
                <a:latin typeface="Arial" charset="0"/>
              </a:defRPr>
            </a:lvl2pPr>
            <a:lvl3pPr marL="1143000" indent="-228600">
              <a:defRPr sz="2400">
                <a:solidFill>
                  <a:schemeClr val="tx2"/>
                </a:solidFill>
                <a:latin typeface="Arial" charset="0"/>
              </a:defRPr>
            </a:lvl3pPr>
            <a:lvl4pPr marL="1600200" indent="-228600">
              <a:defRPr sz="2400">
                <a:solidFill>
                  <a:schemeClr val="tx2"/>
                </a:solidFill>
                <a:latin typeface="Arial" charset="0"/>
              </a:defRPr>
            </a:lvl4pPr>
            <a:lvl5pPr marL="2057400" indent="-228600">
              <a:defRPr sz="2400">
                <a:solidFill>
                  <a:schemeClr val="tx2"/>
                </a:solidFill>
                <a:latin typeface="Arial" charset="0"/>
              </a:defRPr>
            </a:lvl5pPr>
            <a:lvl6pPr marL="2514600" indent="-228600" algn="r" eaLnBrk="0" fontAlgn="base" hangingPunct="0">
              <a:spcBef>
                <a:spcPct val="0"/>
              </a:spcBef>
              <a:spcAft>
                <a:spcPct val="0"/>
              </a:spcAft>
              <a:defRPr sz="2400">
                <a:solidFill>
                  <a:schemeClr val="tx2"/>
                </a:solidFill>
                <a:latin typeface="Arial" charset="0"/>
              </a:defRPr>
            </a:lvl6pPr>
            <a:lvl7pPr marL="2971800" indent="-228600" algn="r" eaLnBrk="0" fontAlgn="base" hangingPunct="0">
              <a:spcBef>
                <a:spcPct val="0"/>
              </a:spcBef>
              <a:spcAft>
                <a:spcPct val="0"/>
              </a:spcAft>
              <a:defRPr sz="2400">
                <a:solidFill>
                  <a:schemeClr val="tx2"/>
                </a:solidFill>
                <a:latin typeface="Arial" charset="0"/>
              </a:defRPr>
            </a:lvl7pPr>
            <a:lvl8pPr marL="3429000" indent="-228600" algn="r" eaLnBrk="0" fontAlgn="base" hangingPunct="0">
              <a:spcBef>
                <a:spcPct val="0"/>
              </a:spcBef>
              <a:spcAft>
                <a:spcPct val="0"/>
              </a:spcAft>
              <a:defRPr sz="2400">
                <a:solidFill>
                  <a:schemeClr val="tx2"/>
                </a:solidFill>
                <a:latin typeface="Arial" charset="0"/>
              </a:defRPr>
            </a:lvl8pPr>
            <a:lvl9pPr marL="3886200" indent="-228600" algn="r" eaLnBrk="0" fontAlgn="base" hangingPunct="0">
              <a:spcBef>
                <a:spcPct val="0"/>
              </a:spcBef>
              <a:spcAft>
                <a:spcPct val="0"/>
              </a:spcAft>
              <a:defRPr sz="2400">
                <a:solidFill>
                  <a:schemeClr val="tx2"/>
                </a:solidFill>
                <a:latin typeface="Arial" charset="0"/>
              </a:defRPr>
            </a:lvl9pPr>
          </a:lstStyle>
          <a:p>
            <a:endParaRPr lang="de-DE" altLang="de-DE" sz="2196">
              <a:solidFill>
                <a:srgbClr val="1F497D"/>
              </a:solidFill>
            </a:endParaRPr>
          </a:p>
        </p:txBody>
      </p:sp>
      <p:sp>
        <p:nvSpPr>
          <p:cNvPr id="9" name="Foliennummernplatzhalter 5"/>
          <p:cNvSpPr>
            <a:spLocks noGrp="1"/>
          </p:cNvSpPr>
          <p:nvPr>
            <p:ph type="sldNum" sz="quarter" idx="4"/>
          </p:nvPr>
        </p:nvSpPr>
        <p:spPr>
          <a:xfrm>
            <a:off x="9435837" y="6887016"/>
            <a:ext cx="1210125" cy="180936"/>
          </a:xfrm>
          <a:prstGeom prst="rect">
            <a:avLst/>
          </a:prstGeom>
        </p:spPr>
        <p:txBody>
          <a:bodyPr vert="horz" lIns="0" tIns="0" rIns="0" bIns="0" rtlCol="0" anchor="t" anchorCtr="0"/>
          <a:lstStyle>
            <a:lvl1pPr algn="r">
              <a:defRPr sz="1006">
                <a:solidFill>
                  <a:schemeClr val="tx1">
                    <a:tint val="75000"/>
                  </a:schemeClr>
                </a:solidFill>
              </a:defRPr>
            </a:lvl1pPr>
          </a:lstStyle>
          <a:p>
            <a:fld id="{E4EECD9B-2EC0-4786-BD83-C4DBD24011A6}" type="slidenum">
              <a:rPr lang="de-DE" smtClean="0"/>
              <a:pPr/>
              <a:t>‹Nr.›</a:t>
            </a:fld>
            <a:endParaRPr lang="de-DE" dirty="0"/>
          </a:p>
        </p:txBody>
      </p:sp>
      <p:pic>
        <p:nvPicPr>
          <p:cNvPr id="2" name="Grafik 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962749" y="237600"/>
            <a:ext cx="1583935" cy="717226"/>
          </a:xfrm>
          <a:prstGeom prst="rect">
            <a:avLst/>
          </a:prstGeom>
        </p:spPr>
      </p:pic>
      <p:sp>
        <p:nvSpPr>
          <p:cNvPr id="7" name="Fußzeilenplatzhalter 3">
            <a:extLst>
              <a:ext uri="{FF2B5EF4-FFF2-40B4-BE49-F238E27FC236}">
                <a16:creationId xmlns:a16="http://schemas.microsoft.com/office/drawing/2014/main" id="{E0068BE5-97C2-294F-1EC6-1951C3E44D61}"/>
              </a:ext>
            </a:extLst>
          </p:cNvPr>
          <p:cNvSpPr txBox="1">
            <a:spLocks/>
          </p:cNvSpPr>
          <p:nvPr userDrawn="1"/>
        </p:nvSpPr>
        <p:spPr>
          <a:xfrm>
            <a:off x="343138" y="6822467"/>
            <a:ext cx="5286019" cy="303941"/>
          </a:xfrm>
          <a:prstGeom prst="rect">
            <a:avLst/>
          </a:prstGeom>
        </p:spPr>
        <p:txBody>
          <a:bodyPr/>
          <a:lstStyle>
            <a:defPPr>
              <a:defRPr lang="de-DE"/>
            </a:defPPr>
            <a:lvl1pPr algn="l">
              <a:defRPr sz="1200"/>
            </a:lvl1pPr>
            <a:lvl2pPr marL="436206" algn="r" rtl="0" eaLnBrk="0" fontAlgn="base" hangingPunct="0">
              <a:spcBef>
                <a:spcPct val="0"/>
              </a:spcBef>
              <a:spcAft>
                <a:spcPct val="0"/>
              </a:spcAft>
              <a:defRPr sz="3100" kern="1200">
                <a:solidFill>
                  <a:schemeClr val="tx2"/>
                </a:solidFill>
                <a:latin typeface="Arial" charset="0"/>
                <a:ea typeface="+mn-ea"/>
                <a:cs typeface="+mn-cs"/>
              </a:defRPr>
            </a:lvl2pPr>
            <a:lvl3pPr marL="872412" algn="r" rtl="0" eaLnBrk="0" fontAlgn="base" hangingPunct="0">
              <a:spcBef>
                <a:spcPct val="0"/>
              </a:spcBef>
              <a:spcAft>
                <a:spcPct val="0"/>
              </a:spcAft>
              <a:defRPr sz="3100" kern="1200">
                <a:solidFill>
                  <a:schemeClr val="tx2"/>
                </a:solidFill>
                <a:latin typeface="Arial" charset="0"/>
                <a:ea typeface="+mn-ea"/>
                <a:cs typeface="+mn-cs"/>
              </a:defRPr>
            </a:lvl3pPr>
            <a:lvl4pPr marL="1308617" algn="r" rtl="0" eaLnBrk="0" fontAlgn="base" hangingPunct="0">
              <a:spcBef>
                <a:spcPct val="0"/>
              </a:spcBef>
              <a:spcAft>
                <a:spcPct val="0"/>
              </a:spcAft>
              <a:defRPr sz="3100" kern="1200">
                <a:solidFill>
                  <a:schemeClr val="tx2"/>
                </a:solidFill>
                <a:latin typeface="Arial" charset="0"/>
                <a:ea typeface="+mn-ea"/>
                <a:cs typeface="+mn-cs"/>
              </a:defRPr>
            </a:lvl4pPr>
            <a:lvl5pPr marL="1744823" algn="r" rtl="0" eaLnBrk="0" fontAlgn="base" hangingPunct="0">
              <a:spcBef>
                <a:spcPct val="0"/>
              </a:spcBef>
              <a:spcAft>
                <a:spcPct val="0"/>
              </a:spcAft>
              <a:defRPr sz="3100" kern="1200">
                <a:solidFill>
                  <a:schemeClr val="tx2"/>
                </a:solidFill>
                <a:latin typeface="Arial" charset="0"/>
                <a:ea typeface="+mn-ea"/>
                <a:cs typeface="+mn-cs"/>
              </a:defRPr>
            </a:lvl5pPr>
            <a:lvl6pPr marL="2181030" algn="l" defTabSz="872412" rtl="0" eaLnBrk="1" latinLnBrk="0" hangingPunct="1">
              <a:defRPr sz="3100" kern="1200">
                <a:solidFill>
                  <a:schemeClr val="tx2"/>
                </a:solidFill>
                <a:latin typeface="Arial" charset="0"/>
                <a:ea typeface="+mn-ea"/>
                <a:cs typeface="+mn-cs"/>
              </a:defRPr>
            </a:lvl6pPr>
            <a:lvl7pPr marL="2617236" algn="l" defTabSz="872412" rtl="0" eaLnBrk="1" latinLnBrk="0" hangingPunct="1">
              <a:defRPr sz="3100" kern="1200">
                <a:solidFill>
                  <a:schemeClr val="tx2"/>
                </a:solidFill>
                <a:latin typeface="Arial" charset="0"/>
                <a:ea typeface="+mn-ea"/>
                <a:cs typeface="+mn-cs"/>
              </a:defRPr>
            </a:lvl7pPr>
            <a:lvl8pPr marL="3053442" algn="l" defTabSz="872412" rtl="0" eaLnBrk="1" latinLnBrk="0" hangingPunct="1">
              <a:defRPr sz="3100" kern="1200">
                <a:solidFill>
                  <a:schemeClr val="tx2"/>
                </a:solidFill>
                <a:latin typeface="Arial" charset="0"/>
                <a:ea typeface="+mn-ea"/>
                <a:cs typeface="+mn-cs"/>
              </a:defRPr>
            </a:lvl8pPr>
            <a:lvl9pPr marL="3489647" algn="l" defTabSz="872412" rtl="0" eaLnBrk="1" latinLnBrk="0" hangingPunct="1">
              <a:defRPr sz="3100" kern="1200">
                <a:solidFill>
                  <a:schemeClr val="tx2"/>
                </a:solidFill>
                <a:latin typeface="Arial" charset="0"/>
                <a:ea typeface="+mn-ea"/>
                <a:cs typeface="+mn-cs"/>
              </a:defRPr>
            </a:lvl9pPr>
          </a:lstStyle>
          <a:p>
            <a:pPr lvl="0" algn="just"/>
            <a:r>
              <a:rPr lang="de-DE" dirty="0"/>
              <a:t>Erneuerbare-Energien-Strategie</a:t>
            </a:r>
          </a:p>
        </p:txBody>
      </p:sp>
    </p:spTree>
  </p:cSld>
  <p:clrMap bg1="lt1" tx1="dk1" bg2="lt2" tx2="dk2" accent1="accent1" accent2="accent2" accent3="accent3" accent4="accent4" accent5="accent5" accent6="accent6" hlink="hlink" folHlink="folHlink"/>
  <p:sldLayoutIdLst>
    <p:sldLayoutId id="2147483907" r:id="rId1"/>
    <p:sldLayoutId id="2147483908" r:id="rId2"/>
    <p:sldLayoutId id="2147483910" r:id="rId3"/>
    <p:sldLayoutId id="2147483909" r:id="rId4"/>
  </p:sldLayoutIdLst>
  <p:hf hdr="0" ftr="0" dt="0"/>
  <p:txStyles>
    <p:titleStyle>
      <a:lvl1pPr algn="ctr" rtl="0" eaLnBrk="0" fontAlgn="base" hangingPunct="0">
        <a:spcBef>
          <a:spcPct val="0"/>
        </a:spcBef>
        <a:spcAft>
          <a:spcPct val="0"/>
        </a:spcAft>
        <a:buFont typeface="Arial" charset="0"/>
        <a:defRPr sz="3934" kern="1200">
          <a:solidFill>
            <a:schemeClr val="tx1"/>
          </a:solidFill>
          <a:latin typeface="+mj-lt"/>
          <a:ea typeface="+mj-ea"/>
          <a:cs typeface="+mj-cs"/>
        </a:defRPr>
      </a:lvl1pPr>
      <a:lvl2pPr algn="ctr" rtl="0" eaLnBrk="0" fontAlgn="base" hangingPunct="0">
        <a:spcBef>
          <a:spcPct val="0"/>
        </a:spcBef>
        <a:spcAft>
          <a:spcPct val="0"/>
        </a:spcAft>
        <a:buFont typeface="Arial" charset="0"/>
        <a:defRPr sz="3934">
          <a:solidFill>
            <a:schemeClr val="tx1"/>
          </a:solidFill>
          <a:latin typeface="Calibri" pitchFamily="34" charset="0"/>
        </a:defRPr>
      </a:lvl2pPr>
      <a:lvl3pPr algn="ctr" rtl="0" eaLnBrk="0" fontAlgn="base" hangingPunct="0">
        <a:spcBef>
          <a:spcPct val="0"/>
        </a:spcBef>
        <a:spcAft>
          <a:spcPct val="0"/>
        </a:spcAft>
        <a:buFont typeface="Arial" charset="0"/>
        <a:defRPr sz="3934">
          <a:solidFill>
            <a:schemeClr val="tx1"/>
          </a:solidFill>
          <a:latin typeface="Calibri" pitchFamily="34" charset="0"/>
        </a:defRPr>
      </a:lvl3pPr>
      <a:lvl4pPr algn="ctr" rtl="0" eaLnBrk="0" fontAlgn="base" hangingPunct="0">
        <a:spcBef>
          <a:spcPct val="0"/>
        </a:spcBef>
        <a:spcAft>
          <a:spcPct val="0"/>
        </a:spcAft>
        <a:buFont typeface="Arial" charset="0"/>
        <a:defRPr sz="3934">
          <a:solidFill>
            <a:schemeClr val="tx1"/>
          </a:solidFill>
          <a:latin typeface="Calibri" pitchFamily="34" charset="0"/>
        </a:defRPr>
      </a:lvl4pPr>
      <a:lvl5pPr algn="ctr" rtl="0" eaLnBrk="0" fontAlgn="base" hangingPunct="0">
        <a:spcBef>
          <a:spcPct val="0"/>
        </a:spcBef>
        <a:spcAft>
          <a:spcPct val="0"/>
        </a:spcAft>
        <a:buFont typeface="Arial" charset="0"/>
        <a:defRPr sz="3934">
          <a:solidFill>
            <a:schemeClr val="tx1"/>
          </a:solidFill>
          <a:latin typeface="Calibri" pitchFamily="34" charset="0"/>
        </a:defRPr>
      </a:lvl5pPr>
      <a:lvl6pPr marL="399041" algn="ctr" rtl="0" fontAlgn="base">
        <a:spcBef>
          <a:spcPct val="0"/>
        </a:spcBef>
        <a:spcAft>
          <a:spcPct val="0"/>
        </a:spcAft>
        <a:buFont typeface="Arial" charset="0"/>
        <a:defRPr sz="3934">
          <a:solidFill>
            <a:schemeClr val="tx1"/>
          </a:solidFill>
          <a:latin typeface="Calibri" pitchFamily="34" charset="0"/>
        </a:defRPr>
      </a:lvl6pPr>
      <a:lvl7pPr marL="798082" algn="ctr" rtl="0" fontAlgn="base">
        <a:spcBef>
          <a:spcPct val="0"/>
        </a:spcBef>
        <a:spcAft>
          <a:spcPct val="0"/>
        </a:spcAft>
        <a:buFont typeface="Arial" charset="0"/>
        <a:defRPr sz="3934">
          <a:solidFill>
            <a:schemeClr val="tx1"/>
          </a:solidFill>
          <a:latin typeface="Calibri" pitchFamily="34" charset="0"/>
        </a:defRPr>
      </a:lvl7pPr>
      <a:lvl8pPr marL="1197123" algn="ctr" rtl="0" fontAlgn="base">
        <a:spcBef>
          <a:spcPct val="0"/>
        </a:spcBef>
        <a:spcAft>
          <a:spcPct val="0"/>
        </a:spcAft>
        <a:buFont typeface="Arial" charset="0"/>
        <a:defRPr sz="3934">
          <a:solidFill>
            <a:schemeClr val="tx1"/>
          </a:solidFill>
          <a:latin typeface="Calibri" pitchFamily="34" charset="0"/>
        </a:defRPr>
      </a:lvl8pPr>
      <a:lvl9pPr marL="1596164" algn="ctr" rtl="0" fontAlgn="base">
        <a:spcBef>
          <a:spcPct val="0"/>
        </a:spcBef>
        <a:spcAft>
          <a:spcPct val="0"/>
        </a:spcAft>
        <a:buFont typeface="Arial" charset="0"/>
        <a:defRPr sz="3934">
          <a:solidFill>
            <a:schemeClr val="tx1"/>
          </a:solidFill>
          <a:latin typeface="Calibri" pitchFamily="34" charset="0"/>
        </a:defRPr>
      </a:lvl9pPr>
    </p:titleStyle>
    <p:bodyStyle>
      <a:lvl1pPr algn="l" defTabSz="0" rtl="0" eaLnBrk="0" fontAlgn="base" hangingPunct="0">
        <a:spcBef>
          <a:spcPct val="20000"/>
        </a:spcBef>
        <a:spcAft>
          <a:spcPct val="0"/>
        </a:spcAft>
        <a:defRPr lang="de-DE" kern="1200" dirty="0">
          <a:solidFill>
            <a:schemeClr val="bg1"/>
          </a:solidFill>
          <a:latin typeface="Arial" panose="020B0604020202020204" pitchFamily="34" charset="0"/>
          <a:ea typeface="+mn-ea"/>
          <a:cs typeface="Arial" panose="020B0604020202020204" pitchFamily="34" charset="0"/>
        </a:defRPr>
      </a:lvl1pPr>
      <a:lvl2pPr marL="648441" indent="-249401" algn="l" rtl="0" eaLnBrk="0" fontAlgn="base" hangingPunct="0">
        <a:spcBef>
          <a:spcPct val="20000"/>
        </a:spcBef>
        <a:spcAft>
          <a:spcPct val="0"/>
        </a:spcAft>
        <a:buFont typeface="Arial" charset="0"/>
        <a:buChar char="–"/>
        <a:defRPr sz="2378" kern="1200">
          <a:solidFill>
            <a:schemeClr val="tx1"/>
          </a:solidFill>
          <a:latin typeface="+mn-lt"/>
          <a:ea typeface="+mn-ea"/>
          <a:cs typeface="Arial" charset="0"/>
        </a:defRPr>
      </a:lvl2pPr>
      <a:lvl3pPr marL="997603" indent="-199521" algn="l" rtl="0" eaLnBrk="0" fontAlgn="base" hangingPunct="0">
        <a:spcBef>
          <a:spcPct val="20000"/>
        </a:spcBef>
        <a:spcAft>
          <a:spcPct val="0"/>
        </a:spcAft>
        <a:buFont typeface="Arial" charset="0"/>
        <a:buChar char="•"/>
        <a:defRPr sz="2104" kern="1200">
          <a:solidFill>
            <a:schemeClr val="tx1"/>
          </a:solidFill>
          <a:latin typeface="+mn-lt"/>
          <a:ea typeface="+mn-ea"/>
          <a:cs typeface="Arial" charset="0"/>
        </a:defRPr>
      </a:lvl3pPr>
      <a:lvl4pPr marL="1396643" indent="-199521" algn="l" rtl="0" eaLnBrk="0" fontAlgn="base" hangingPunct="0">
        <a:spcBef>
          <a:spcPct val="20000"/>
        </a:spcBef>
        <a:spcAft>
          <a:spcPct val="0"/>
        </a:spcAft>
        <a:buFont typeface="Arial" charset="0"/>
        <a:buChar char="–"/>
        <a:defRPr sz="1738" kern="1200">
          <a:solidFill>
            <a:schemeClr val="tx1"/>
          </a:solidFill>
          <a:latin typeface="+mn-lt"/>
          <a:ea typeface="+mn-ea"/>
          <a:cs typeface="Arial" charset="0"/>
        </a:defRPr>
      </a:lvl4pPr>
      <a:lvl5pPr marL="1795686" indent="-199521" algn="l" rtl="0" eaLnBrk="0" fontAlgn="base" hangingPunct="0">
        <a:spcBef>
          <a:spcPct val="20000"/>
        </a:spcBef>
        <a:spcAft>
          <a:spcPct val="0"/>
        </a:spcAft>
        <a:buFont typeface="Arial" charset="0"/>
        <a:buChar char="»"/>
        <a:defRPr sz="1738" kern="1200">
          <a:solidFill>
            <a:schemeClr val="tx1"/>
          </a:solidFill>
          <a:latin typeface="+mn-lt"/>
          <a:ea typeface="+mn-ea"/>
          <a:cs typeface="Arial" charset="0"/>
        </a:defRPr>
      </a:lvl5pPr>
      <a:lvl6pPr marL="2194727" indent="-199521" algn="l" defTabSz="798082" rtl="0" eaLnBrk="1" latinLnBrk="0" hangingPunct="1">
        <a:spcBef>
          <a:spcPct val="20000"/>
        </a:spcBef>
        <a:buFont typeface="Arial" panose="020B0604020202020204" pitchFamily="34" charset="0"/>
        <a:buChar char="•"/>
        <a:defRPr sz="1738" kern="1200">
          <a:solidFill>
            <a:schemeClr val="tx1"/>
          </a:solidFill>
          <a:latin typeface="+mn-lt"/>
          <a:ea typeface="+mn-ea"/>
          <a:cs typeface="+mn-cs"/>
        </a:defRPr>
      </a:lvl6pPr>
      <a:lvl7pPr marL="2593768" indent="-199521" algn="l" defTabSz="798082" rtl="0" eaLnBrk="1" latinLnBrk="0" hangingPunct="1">
        <a:spcBef>
          <a:spcPct val="20000"/>
        </a:spcBef>
        <a:buFont typeface="Arial" panose="020B0604020202020204" pitchFamily="34" charset="0"/>
        <a:buChar char="•"/>
        <a:defRPr sz="1738" kern="1200">
          <a:solidFill>
            <a:schemeClr val="tx1"/>
          </a:solidFill>
          <a:latin typeface="+mn-lt"/>
          <a:ea typeface="+mn-ea"/>
          <a:cs typeface="+mn-cs"/>
        </a:defRPr>
      </a:lvl7pPr>
      <a:lvl8pPr marL="2992808" indent="-199521" algn="l" defTabSz="798082" rtl="0" eaLnBrk="1" latinLnBrk="0" hangingPunct="1">
        <a:spcBef>
          <a:spcPct val="20000"/>
        </a:spcBef>
        <a:buFont typeface="Arial" panose="020B0604020202020204" pitchFamily="34" charset="0"/>
        <a:buChar char="•"/>
        <a:defRPr sz="1738" kern="1200">
          <a:solidFill>
            <a:schemeClr val="tx1"/>
          </a:solidFill>
          <a:latin typeface="+mn-lt"/>
          <a:ea typeface="+mn-ea"/>
          <a:cs typeface="+mn-cs"/>
        </a:defRPr>
      </a:lvl8pPr>
      <a:lvl9pPr marL="3391850" indent="-199521" algn="l" defTabSz="798082" rtl="0" eaLnBrk="1" latinLnBrk="0" hangingPunct="1">
        <a:spcBef>
          <a:spcPct val="20000"/>
        </a:spcBef>
        <a:buFont typeface="Arial" panose="020B0604020202020204" pitchFamily="34" charset="0"/>
        <a:buChar char="•"/>
        <a:defRPr sz="1738" kern="1200">
          <a:solidFill>
            <a:schemeClr val="tx1"/>
          </a:solidFill>
          <a:latin typeface="+mn-lt"/>
          <a:ea typeface="+mn-ea"/>
          <a:cs typeface="+mn-cs"/>
        </a:defRPr>
      </a:lvl9pPr>
    </p:bodyStyle>
    <p:otherStyle>
      <a:defPPr>
        <a:defRPr lang="de-DE"/>
      </a:defPPr>
      <a:lvl1pPr marL="0" algn="l" defTabSz="798082" rtl="0" eaLnBrk="1" latinLnBrk="0" hangingPunct="1">
        <a:defRPr sz="1555" kern="1200">
          <a:solidFill>
            <a:schemeClr val="tx1"/>
          </a:solidFill>
          <a:latin typeface="+mn-lt"/>
          <a:ea typeface="+mn-ea"/>
          <a:cs typeface="+mn-cs"/>
        </a:defRPr>
      </a:lvl1pPr>
      <a:lvl2pPr marL="399041" algn="l" defTabSz="798082" rtl="0" eaLnBrk="1" latinLnBrk="0" hangingPunct="1">
        <a:defRPr sz="1555" kern="1200">
          <a:solidFill>
            <a:schemeClr val="tx1"/>
          </a:solidFill>
          <a:latin typeface="+mn-lt"/>
          <a:ea typeface="+mn-ea"/>
          <a:cs typeface="+mn-cs"/>
        </a:defRPr>
      </a:lvl2pPr>
      <a:lvl3pPr marL="798082" algn="l" defTabSz="798082" rtl="0" eaLnBrk="1" latinLnBrk="0" hangingPunct="1">
        <a:defRPr sz="1555" kern="1200">
          <a:solidFill>
            <a:schemeClr val="tx1"/>
          </a:solidFill>
          <a:latin typeface="+mn-lt"/>
          <a:ea typeface="+mn-ea"/>
          <a:cs typeface="+mn-cs"/>
        </a:defRPr>
      </a:lvl3pPr>
      <a:lvl4pPr marL="1197123" algn="l" defTabSz="798082" rtl="0" eaLnBrk="1" latinLnBrk="0" hangingPunct="1">
        <a:defRPr sz="1555" kern="1200">
          <a:solidFill>
            <a:schemeClr val="tx1"/>
          </a:solidFill>
          <a:latin typeface="+mn-lt"/>
          <a:ea typeface="+mn-ea"/>
          <a:cs typeface="+mn-cs"/>
        </a:defRPr>
      </a:lvl4pPr>
      <a:lvl5pPr marL="1596164" algn="l" defTabSz="798082" rtl="0" eaLnBrk="1" latinLnBrk="0" hangingPunct="1">
        <a:defRPr sz="1555" kern="1200">
          <a:solidFill>
            <a:schemeClr val="tx1"/>
          </a:solidFill>
          <a:latin typeface="+mn-lt"/>
          <a:ea typeface="+mn-ea"/>
          <a:cs typeface="+mn-cs"/>
        </a:defRPr>
      </a:lvl5pPr>
      <a:lvl6pPr marL="1995206" algn="l" defTabSz="798082" rtl="0" eaLnBrk="1" latinLnBrk="0" hangingPunct="1">
        <a:defRPr sz="1555" kern="1200">
          <a:solidFill>
            <a:schemeClr val="tx1"/>
          </a:solidFill>
          <a:latin typeface="+mn-lt"/>
          <a:ea typeface="+mn-ea"/>
          <a:cs typeface="+mn-cs"/>
        </a:defRPr>
      </a:lvl6pPr>
      <a:lvl7pPr marL="2394247" algn="l" defTabSz="798082" rtl="0" eaLnBrk="1" latinLnBrk="0" hangingPunct="1">
        <a:defRPr sz="1555" kern="1200">
          <a:solidFill>
            <a:schemeClr val="tx1"/>
          </a:solidFill>
          <a:latin typeface="+mn-lt"/>
          <a:ea typeface="+mn-ea"/>
          <a:cs typeface="+mn-cs"/>
        </a:defRPr>
      </a:lvl7pPr>
      <a:lvl8pPr marL="2793289" algn="l" defTabSz="798082" rtl="0" eaLnBrk="1" latinLnBrk="0" hangingPunct="1">
        <a:defRPr sz="1555" kern="1200">
          <a:solidFill>
            <a:schemeClr val="tx1"/>
          </a:solidFill>
          <a:latin typeface="+mn-lt"/>
          <a:ea typeface="+mn-ea"/>
          <a:cs typeface="+mn-cs"/>
        </a:defRPr>
      </a:lvl8pPr>
      <a:lvl9pPr marL="3192329" algn="l" defTabSz="798082" rtl="0" eaLnBrk="1" latinLnBrk="0" hangingPunct="1">
        <a:defRPr sz="155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C39DF328-2303-1039-9E13-083EF4CFE9B1}"/>
              </a:ext>
            </a:extLst>
          </p:cNvPr>
          <p:cNvSpPr>
            <a:spLocks noGrp="1"/>
          </p:cNvSpPr>
          <p:nvPr>
            <p:ph type="title"/>
          </p:nvPr>
        </p:nvSpPr>
        <p:spPr>
          <a:xfrm>
            <a:off x="884238" y="385763"/>
            <a:ext cx="11098212" cy="1398587"/>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77C03479-2C15-0A2C-E68E-CCDF2EF4F701}"/>
              </a:ext>
            </a:extLst>
          </p:cNvPr>
          <p:cNvSpPr>
            <a:spLocks noGrp="1"/>
          </p:cNvSpPr>
          <p:nvPr>
            <p:ph type="body" idx="1"/>
          </p:nvPr>
        </p:nvSpPr>
        <p:spPr>
          <a:xfrm>
            <a:off x="884238" y="1927225"/>
            <a:ext cx="11098212" cy="4591050"/>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A41CC46F-543B-710B-487B-AA3C8B4BD12A}"/>
              </a:ext>
            </a:extLst>
          </p:cNvPr>
          <p:cNvSpPr>
            <a:spLocks noGrp="1"/>
          </p:cNvSpPr>
          <p:nvPr>
            <p:ph type="dt" sz="half" idx="2"/>
          </p:nvPr>
        </p:nvSpPr>
        <p:spPr>
          <a:xfrm>
            <a:off x="884238" y="6708775"/>
            <a:ext cx="2895600" cy="384175"/>
          </a:xfrm>
          <a:prstGeom prst="rect">
            <a:avLst/>
          </a:prstGeom>
        </p:spPr>
        <p:txBody>
          <a:bodyPr vert="horz" lIns="91440" tIns="45720" rIns="91440" bIns="45720" rtlCol="0" anchor="ctr"/>
          <a:lstStyle>
            <a:lvl1pPr algn="l">
              <a:defRPr sz="1200">
                <a:solidFill>
                  <a:schemeClr val="tx1">
                    <a:tint val="75000"/>
                  </a:schemeClr>
                </a:solidFill>
              </a:defRPr>
            </a:lvl1pPr>
          </a:lstStyle>
          <a:p>
            <a:fld id="{94D59836-1C55-4BED-8DFB-028123A401C9}" type="datetimeFigureOut">
              <a:rPr lang="de-DE" smtClean="0"/>
              <a:t>14.11.2024</a:t>
            </a:fld>
            <a:endParaRPr lang="de-DE"/>
          </a:p>
        </p:txBody>
      </p:sp>
      <p:sp>
        <p:nvSpPr>
          <p:cNvPr id="5" name="Fußzeilenplatzhalter 4">
            <a:extLst>
              <a:ext uri="{FF2B5EF4-FFF2-40B4-BE49-F238E27FC236}">
                <a16:creationId xmlns:a16="http://schemas.microsoft.com/office/drawing/2014/main" id="{7CC8CBD5-553B-50C7-E6D9-E52EE77EF821}"/>
              </a:ext>
            </a:extLst>
          </p:cNvPr>
          <p:cNvSpPr>
            <a:spLocks noGrp="1"/>
          </p:cNvSpPr>
          <p:nvPr>
            <p:ph type="ftr" sz="quarter" idx="3"/>
          </p:nvPr>
        </p:nvSpPr>
        <p:spPr>
          <a:xfrm>
            <a:off x="4262438" y="6708775"/>
            <a:ext cx="4341812" cy="3841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4FDDB5CE-78E0-0649-C18F-8AE67897078D}"/>
              </a:ext>
            </a:extLst>
          </p:cNvPr>
          <p:cNvSpPr>
            <a:spLocks noGrp="1"/>
          </p:cNvSpPr>
          <p:nvPr>
            <p:ph type="sldNum" sz="quarter" idx="4"/>
          </p:nvPr>
        </p:nvSpPr>
        <p:spPr>
          <a:xfrm>
            <a:off x="9086850" y="6708775"/>
            <a:ext cx="2895600" cy="384175"/>
          </a:xfrm>
          <a:prstGeom prst="rect">
            <a:avLst/>
          </a:prstGeom>
        </p:spPr>
        <p:txBody>
          <a:bodyPr vert="horz" lIns="91440" tIns="45720" rIns="91440" bIns="45720" rtlCol="0" anchor="ctr"/>
          <a:lstStyle>
            <a:lvl1pPr algn="r">
              <a:defRPr sz="1200">
                <a:solidFill>
                  <a:schemeClr val="tx1">
                    <a:tint val="75000"/>
                  </a:schemeClr>
                </a:solidFill>
              </a:defRPr>
            </a:lvl1pPr>
          </a:lstStyle>
          <a:p>
            <a:fld id="{A35CFC52-9C5E-4EA4-AC3B-E652DDBB2E86}" type="slidenum">
              <a:rPr lang="de-DE" smtClean="0"/>
              <a:t>‹Nr.›</a:t>
            </a:fld>
            <a:endParaRPr lang="de-DE"/>
          </a:p>
        </p:txBody>
      </p:sp>
    </p:spTree>
    <p:extLst>
      <p:ext uri="{BB962C8B-B14F-4D97-AF65-F5344CB8AC3E}">
        <p14:creationId xmlns:p14="http://schemas.microsoft.com/office/powerpoint/2010/main" val="3844674762"/>
      </p:ext>
    </p:extLst>
  </p:cSld>
  <p:clrMap bg1="lt1" tx1="dk1" bg2="lt2" tx2="dk2" accent1="accent1" accent2="accent2" accent3="accent3" accent4="accent4" accent5="accent5" accent6="accent6" hlink="hlink" folHlink="folHlink"/>
  <p:sldLayoutIdLst>
    <p:sldLayoutId id="2147483919" r:id="rId1"/>
    <p:sldLayoutId id="2147483920" r:id="rId2"/>
    <p:sldLayoutId id="2147483921" r:id="rId3"/>
    <p:sldLayoutId id="2147483922" r:id="rId4"/>
    <p:sldLayoutId id="2147483923" r:id="rId5"/>
    <p:sldLayoutId id="2147483924" r:id="rId6"/>
    <p:sldLayoutId id="2147483925" r:id="rId7"/>
    <p:sldLayoutId id="2147483926" r:id="rId8"/>
    <p:sldLayoutId id="2147483927" r:id="rId9"/>
    <p:sldLayoutId id="2147483928" r:id="rId10"/>
    <p:sldLayoutId id="214748392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feld 1"/>
          <p:cNvSpPr txBox="1">
            <a:spLocks noChangeArrowheads="1"/>
          </p:cNvSpPr>
          <p:nvPr userDrawn="1"/>
        </p:nvSpPr>
        <p:spPr bwMode="auto">
          <a:xfrm>
            <a:off x="-183971" y="496393"/>
            <a:ext cx="108495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p>
            <a:pPr>
              <a:lnSpc>
                <a:spcPts val="1780"/>
              </a:lnSpc>
            </a:pPr>
            <a:r>
              <a:rPr lang="en-US" altLang="de-DE" sz="1780" spc="0" baseline="0" dirty="0">
                <a:solidFill>
                  <a:srgbClr val="439ACB"/>
                </a:solidFill>
              </a:rPr>
              <a:t>Bavarian Ministry of Economic Affairs,</a:t>
            </a:r>
          </a:p>
          <a:p>
            <a:pPr>
              <a:lnSpc>
                <a:spcPts val="1780"/>
              </a:lnSpc>
            </a:pPr>
            <a:r>
              <a:rPr lang="de-DE" altLang="de-DE" sz="1780" baseline="0" dirty="0">
                <a:solidFill>
                  <a:srgbClr val="439ACB"/>
                </a:solidFill>
              </a:rPr>
              <a:t>Regional Development </a:t>
            </a:r>
            <a:r>
              <a:rPr lang="de-DE" altLang="de-DE" sz="1780" baseline="0" dirty="0" err="1">
                <a:solidFill>
                  <a:srgbClr val="439ACB"/>
                </a:solidFill>
              </a:rPr>
              <a:t>and</a:t>
            </a:r>
            <a:r>
              <a:rPr lang="de-DE" altLang="de-DE" sz="1780" baseline="0" dirty="0">
                <a:solidFill>
                  <a:srgbClr val="439ACB"/>
                </a:solidFill>
              </a:rPr>
              <a:t> </a:t>
            </a:r>
            <a:r>
              <a:rPr lang="de-DE" altLang="de-DE" sz="1780" baseline="0" dirty="0" err="1">
                <a:solidFill>
                  <a:srgbClr val="439ACB"/>
                </a:solidFill>
              </a:rPr>
              <a:t>Energy</a:t>
            </a:r>
            <a:endParaRPr lang="de-DE" altLang="de-DE" sz="1780" baseline="0" dirty="0">
              <a:solidFill>
                <a:srgbClr val="439ACB"/>
              </a:solidFill>
            </a:endParaRPr>
          </a:p>
        </p:txBody>
      </p:sp>
      <p:sp>
        <p:nvSpPr>
          <p:cNvPr id="5" name="Rectangle 5134"/>
          <p:cNvSpPr>
            <a:spLocks noChangeArrowheads="1"/>
          </p:cNvSpPr>
          <p:nvPr userDrawn="1"/>
        </p:nvSpPr>
        <p:spPr bwMode="auto">
          <a:xfrm>
            <a:off x="588011" y="7180328"/>
            <a:ext cx="10082293" cy="70739"/>
          </a:xfrm>
          <a:prstGeom prst="rect">
            <a:avLst/>
          </a:prstGeom>
          <a:solidFill>
            <a:srgbClr val="EBEBE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601" tIns="41801" rIns="83601" bIns="41801" anchor="ctr"/>
          <a:lstStyle>
            <a:lvl1pPr>
              <a:defRPr sz="2400">
                <a:solidFill>
                  <a:schemeClr val="tx2"/>
                </a:solidFill>
                <a:latin typeface="Arial" charset="0"/>
              </a:defRPr>
            </a:lvl1pPr>
            <a:lvl2pPr marL="742950" indent="-285750">
              <a:defRPr sz="2400">
                <a:solidFill>
                  <a:schemeClr val="tx2"/>
                </a:solidFill>
                <a:latin typeface="Arial" charset="0"/>
              </a:defRPr>
            </a:lvl2pPr>
            <a:lvl3pPr marL="1143000" indent="-228600">
              <a:defRPr sz="2400">
                <a:solidFill>
                  <a:schemeClr val="tx2"/>
                </a:solidFill>
                <a:latin typeface="Arial" charset="0"/>
              </a:defRPr>
            </a:lvl3pPr>
            <a:lvl4pPr marL="1600200" indent="-228600">
              <a:defRPr sz="2400">
                <a:solidFill>
                  <a:schemeClr val="tx2"/>
                </a:solidFill>
                <a:latin typeface="Arial" charset="0"/>
              </a:defRPr>
            </a:lvl4pPr>
            <a:lvl5pPr marL="2057400" indent="-228600">
              <a:defRPr sz="2400">
                <a:solidFill>
                  <a:schemeClr val="tx2"/>
                </a:solidFill>
                <a:latin typeface="Arial" charset="0"/>
              </a:defRPr>
            </a:lvl5pPr>
            <a:lvl6pPr marL="2514600" indent="-228600" algn="r" eaLnBrk="0" fontAlgn="base" hangingPunct="0">
              <a:spcBef>
                <a:spcPct val="0"/>
              </a:spcBef>
              <a:spcAft>
                <a:spcPct val="0"/>
              </a:spcAft>
              <a:defRPr sz="2400">
                <a:solidFill>
                  <a:schemeClr val="tx2"/>
                </a:solidFill>
                <a:latin typeface="Arial" charset="0"/>
              </a:defRPr>
            </a:lvl6pPr>
            <a:lvl7pPr marL="2971800" indent="-228600" algn="r" eaLnBrk="0" fontAlgn="base" hangingPunct="0">
              <a:spcBef>
                <a:spcPct val="0"/>
              </a:spcBef>
              <a:spcAft>
                <a:spcPct val="0"/>
              </a:spcAft>
              <a:defRPr sz="2400">
                <a:solidFill>
                  <a:schemeClr val="tx2"/>
                </a:solidFill>
                <a:latin typeface="Arial" charset="0"/>
              </a:defRPr>
            </a:lvl7pPr>
            <a:lvl8pPr marL="3429000" indent="-228600" algn="r" eaLnBrk="0" fontAlgn="base" hangingPunct="0">
              <a:spcBef>
                <a:spcPct val="0"/>
              </a:spcBef>
              <a:spcAft>
                <a:spcPct val="0"/>
              </a:spcAft>
              <a:defRPr sz="2400">
                <a:solidFill>
                  <a:schemeClr val="tx2"/>
                </a:solidFill>
                <a:latin typeface="Arial" charset="0"/>
              </a:defRPr>
            </a:lvl8pPr>
            <a:lvl9pPr marL="3886200" indent="-228600" algn="r" eaLnBrk="0" fontAlgn="base" hangingPunct="0">
              <a:spcBef>
                <a:spcPct val="0"/>
              </a:spcBef>
              <a:spcAft>
                <a:spcPct val="0"/>
              </a:spcAft>
              <a:defRPr sz="2400">
                <a:solidFill>
                  <a:schemeClr val="tx2"/>
                </a:solidFill>
                <a:latin typeface="Arial" charset="0"/>
              </a:defRPr>
            </a:lvl9pPr>
          </a:lstStyle>
          <a:p>
            <a:endParaRPr lang="de-DE" altLang="de-DE" sz="2196">
              <a:solidFill>
                <a:srgbClr val="1F497D"/>
              </a:solidFill>
            </a:endParaRPr>
          </a:p>
        </p:txBody>
      </p:sp>
      <p:sp>
        <p:nvSpPr>
          <p:cNvPr id="6" name="Rectangle 5134"/>
          <p:cNvSpPr>
            <a:spLocks noChangeArrowheads="1"/>
          </p:cNvSpPr>
          <p:nvPr userDrawn="1"/>
        </p:nvSpPr>
        <p:spPr bwMode="auto">
          <a:xfrm>
            <a:off x="588012" y="1232870"/>
            <a:ext cx="10082292" cy="68916"/>
          </a:xfrm>
          <a:prstGeom prst="rect">
            <a:avLst/>
          </a:prstGeom>
          <a:solidFill>
            <a:srgbClr val="EBEBE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601" tIns="41801" rIns="83601" bIns="41801" anchor="ctr"/>
          <a:lstStyle>
            <a:lvl1pPr>
              <a:defRPr sz="2400">
                <a:solidFill>
                  <a:schemeClr val="tx2"/>
                </a:solidFill>
                <a:latin typeface="Arial" charset="0"/>
              </a:defRPr>
            </a:lvl1pPr>
            <a:lvl2pPr marL="742950" indent="-285750">
              <a:defRPr sz="2400">
                <a:solidFill>
                  <a:schemeClr val="tx2"/>
                </a:solidFill>
                <a:latin typeface="Arial" charset="0"/>
              </a:defRPr>
            </a:lvl2pPr>
            <a:lvl3pPr marL="1143000" indent="-228600">
              <a:defRPr sz="2400">
                <a:solidFill>
                  <a:schemeClr val="tx2"/>
                </a:solidFill>
                <a:latin typeface="Arial" charset="0"/>
              </a:defRPr>
            </a:lvl3pPr>
            <a:lvl4pPr marL="1600200" indent="-228600">
              <a:defRPr sz="2400">
                <a:solidFill>
                  <a:schemeClr val="tx2"/>
                </a:solidFill>
                <a:latin typeface="Arial" charset="0"/>
              </a:defRPr>
            </a:lvl4pPr>
            <a:lvl5pPr marL="2057400" indent="-228600">
              <a:defRPr sz="2400">
                <a:solidFill>
                  <a:schemeClr val="tx2"/>
                </a:solidFill>
                <a:latin typeface="Arial" charset="0"/>
              </a:defRPr>
            </a:lvl5pPr>
            <a:lvl6pPr marL="2514600" indent="-228600" algn="r" eaLnBrk="0" fontAlgn="base" hangingPunct="0">
              <a:spcBef>
                <a:spcPct val="0"/>
              </a:spcBef>
              <a:spcAft>
                <a:spcPct val="0"/>
              </a:spcAft>
              <a:defRPr sz="2400">
                <a:solidFill>
                  <a:schemeClr val="tx2"/>
                </a:solidFill>
                <a:latin typeface="Arial" charset="0"/>
              </a:defRPr>
            </a:lvl6pPr>
            <a:lvl7pPr marL="2971800" indent="-228600" algn="r" eaLnBrk="0" fontAlgn="base" hangingPunct="0">
              <a:spcBef>
                <a:spcPct val="0"/>
              </a:spcBef>
              <a:spcAft>
                <a:spcPct val="0"/>
              </a:spcAft>
              <a:defRPr sz="2400">
                <a:solidFill>
                  <a:schemeClr val="tx2"/>
                </a:solidFill>
                <a:latin typeface="Arial" charset="0"/>
              </a:defRPr>
            </a:lvl7pPr>
            <a:lvl8pPr marL="3429000" indent="-228600" algn="r" eaLnBrk="0" fontAlgn="base" hangingPunct="0">
              <a:spcBef>
                <a:spcPct val="0"/>
              </a:spcBef>
              <a:spcAft>
                <a:spcPct val="0"/>
              </a:spcAft>
              <a:defRPr sz="2400">
                <a:solidFill>
                  <a:schemeClr val="tx2"/>
                </a:solidFill>
                <a:latin typeface="Arial" charset="0"/>
              </a:defRPr>
            </a:lvl8pPr>
            <a:lvl9pPr marL="3886200" indent="-228600" algn="r" eaLnBrk="0" fontAlgn="base" hangingPunct="0">
              <a:spcBef>
                <a:spcPct val="0"/>
              </a:spcBef>
              <a:spcAft>
                <a:spcPct val="0"/>
              </a:spcAft>
              <a:defRPr sz="2400">
                <a:solidFill>
                  <a:schemeClr val="tx2"/>
                </a:solidFill>
                <a:latin typeface="Arial" charset="0"/>
              </a:defRPr>
            </a:lvl9pPr>
          </a:lstStyle>
          <a:p>
            <a:endParaRPr lang="de-DE" altLang="de-DE" sz="2196">
              <a:solidFill>
                <a:srgbClr val="1F497D"/>
              </a:solidFill>
            </a:endParaRPr>
          </a:p>
        </p:txBody>
      </p:sp>
      <p:sp>
        <p:nvSpPr>
          <p:cNvPr id="8" name="Fußzeilenplatzhalter 4"/>
          <p:cNvSpPr>
            <a:spLocks noGrp="1"/>
          </p:cNvSpPr>
          <p:nvPr>
            <p:ph type="ftr" sz="quarter" idx="3"/>
          </p:nvPr>
        </p:nvSpPr>
        <p:spPr>
          <a:xfrm>
            <a:off x="588012" y="6945472"/>
            <a:ext cx="8558613" cy="180936"/>
          </a:xfrm>
          <a:prstGeom prst="rect">
            <a:avLst/>
          </a:prstGeom>
        </p:spPr>
        <p:txBody>
          <a:bodyPr vert="horz" lIns="91385" tIns="0" rIns="91385" bIns="0" rtlCol="0" anchor="t" anchorCtr="0"/>
          <a:lstStyle>
            <a:lvl1pPr algn="l">
              <a:defRPr sz="1006">
                <a:solidFill>
                  <a:schemeClr val="tx1">
                    <a:tint val="75000"/>
                  </a:schemeClr>
                </a:solidFill>
              </a:defRPr>
            </a:lvl1pPr>
          </a:lstStyle>
          <a:p>
            <a:r>
              <a:rPr lang="de-DE"/>
              <a:t>München, 22. Oktober 2022</a:t>
            </a:r>
            <a:endParaRPr lang="de-DE" dirty="0"/>
          </a:p>
        </p:txBody>
      </p:sp>
      <p:sp>
        <p:nvSpPr>
          <p:cNvPr id="9" name="Foliennummernplatzhalter 5"/>
          <p:cNvSpPr>
            <a:spLocks noGrp="1"/>
          </p:cNvSpPr>
          <p:nvPr>
            <p:ph type="sldNum" sz="quarter" idx="4"/>
          </p:nvPr>
        </p:nvSpPr>
        <p:spPr>
          <a:xfrm>
            <a:off x="9369959" y="6954490"/>
            <a:ext cx="1210125" cy="180936"/>
          </a:xfrm>
          <a:prstGeom prst="rect">
            <a:avLst/>
          </a:prstGeom>
        </p:spPr>
        <p:txBody>
          <a:bodyPr vert="horz" lIns="0" tIns="0" rIns="0" bIns="0" rtlCol="0" anchor="t" anchorCtr="0"/>
          <a:lstStyle>
            <a:lvl1pPr algn="r">
              <a:defRPr sz="1006">
                <a:solidFill>
                  <a:schemeClr val="tx1">
                    <a:tint val="75000"/>
                  </a:schemeClr>
                </a:solidFill>
              </a:defRPr>
            </a:lvl1pPr>
          </a:lstStyle>
          <a:p>
            <a:fld id="{E4EECD9B-2EC0-4786-BD83-C4DBD24011A6}" type="slidenum">
              <a:rPr lang="de-DE" smtClean="0"/>
              <a:pPr/>
              <a:t>‹Nr.›</a:t>
            </a:fld>
            <a:endParaRPr lang="de-DE" dirty="0"/>
          </a:p>
        </p:txBody>
      </p:sp>
      <p:pic>
        <p:nvPicPr>
          <p:cNvPr id="2" name="Grafik 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962749" y="237600"/>
            <a:ext cx="1583935" cy="717226"/>
          </a:xfrm>
          <a:prstGeom prst="rect">
            <a:avLst/>
          </a:prstGeom>
        </p:spPr>
      </p:pic>
    </p:spTree>
    <p:extLst>
      <p:ext uri="{BB962C8B-B14F-4D97-AF65-F5344CB8AC3E}">
        <p14:creationId xmlns:p14="http://schemas.microsoft.com/office/powerpoint/2010/main" val="2692956058"/>
      </p:ext>
    </p:extLst>
  </p:cSld>
  <p:clrMap bg1="lt1" tx1="dk1" bg2="lt2" tx2="dk2" accent1="accent1" accent2="accent2" accent3="accent3" accent4="accent4" accent5="accent5" accent6="accent6" hlink="hlink" folHlink="folHlink"/>
  <p:sldLayoutIdLst>
    <p:sldLayoutId id="2147483914" r:id="rId1"/>
    <p:sldLayoutId id="2147483915" r:id="rId2"/>
    <p:sldLayoutId id="2147483916" r:id="rId3"/>
    <p:sldLayoutId id="2147483917" r:id="rId4"/>
  </p:sldLayoutIdLst>
  <p:hf hdr="0" ftr="0" dt="0"/>
  <p:txStyles>
    <p:titleStyle>
      <a:lvl1pPr algn="ctr" rtl="0" eaLnBrk="0" fontAlgn="base" hangingPunct="0">
        <a:spcBef>
          <a:spcPct val="0"/>
        </a:spcBef>
        <a:spcAft>
          <a:spcPct val="0"/>
        </a:spcAft>
        <a:buFont typeface="Arial" charset="0"/>
        <a:defRPr sz="3934" kern="1200">
          <a:solidFill>
            <a:schemeClr val="tx1"/>
          </a:solidFill>
          <a:latin typeface="+mj-lt"/>
          <a:ea typeface="+mj-ea"/>
          <a:cs typeface="+mj-cs"/>
        </a:defRPr>
      </a:lvl1pPr>
      <a:lvl2pPr algn="ctr" rtl="0" eaLnBrk="0" fontAlgn="base" hangingPunct="0">
        <a:spcBef>
          <a:spcPct val="0"/>
        </a:spcBef>
        <a:spcAft>
          <a:spcPct val="0"/>
        </a:spcAft>
        <a:buFont typeface="Arial" charset="0"/>
        <a:defRPr sz="3934">
          <a:solidFill>
            <a:schemeClr val="tx1"/>
          </a:solidFill>
          <a:latin typeface="Calibri" pitchFamily="34" charset="0"/>
        </a:defRPr>
      </a:lvl2pPr>
      <a:lvl3pPr algn="ctr" rtl="0" eaLnBrk="0" fontAlgn="base" hangingPunct="0">
        <a:spcBef>
          <a:spcPct val="0"/>
        </a:spcBef>
        <a:spcAft>
          <a:spcPct val="0"/>
        </a:spcAft>
        <a:buFont typeface="Arial" charset="0"/>
        <a:defRPr sz="3934">
          <a:solidFill>
            <a:schemeClr val="tx1"/>
          </a:solidFill>
          <a:latin typeface="Calibri" pitchFamily="34" charset="0"/>
        </a:defRPr>
      </a:lvl3pPr>
      <a:lvl4pPr algn="ctr" rtl="0" eaLnBrk="0" fontAlgn="base" hangingPunct="0">
        <a:spcBef>
          <a:spcPct val="0"/>
        </a:spcBef>
        <a:spcAft>
          <a:spcPct val="0"/>
        </a:spcAft>
        <a:buFont typeface="Arial" charset="0"/>
        <a:defRPr sz="3934">
          <a:solidFill>
            <a:schemeClr val="tx1"/>
          </a:solidFill>
          <a:latin typeface="Calibri" pitchFamily="34" charset="0"/>
        </a:defRPr>
      </a:lvl4pPr>
      <a:lvl5pPr algn="ctr" rtl="0" eaLnBrk="0" fontAlgn="base" hangingPunct="0">
        <a:spcBef>
          <a:spcPct val="0"/>
        </a:spcBef>
        <a:spcAft>
          <a:spcPct val="0"/>
        </a:spcAft>
        <a:buFont typeface="Arial" charset="0"/>
        <a:defRPr sz="3934">
          <a:solidFill>
            <a:schemeClr val="tx1"/>
          </a:solidFill>
          <a:latin typeface="Calibri" pitchFamily="34" charset="0"/>
        </a:defRPr>
      </a:lvl5pPr>
      <a:lvl6pPr marL="399041" algn="ctr" rtl="0" fontAlgn="base">
        <a:spcBef>
          <a:spcPct val="0"/>
        </a:spcBef>
        <a:spcAft>
          <a:spcPct val="0"/>
        </a:spcAft>
        <a:buFont typeface="Arial" charset="0"/>
        <a:defRPr sz="3934">
          <a:solidFill>
            <a:schemeClr val="tx1"/>
          </a:solidFill>
          <a:latin typeface="Calibri" pitchFamily="34" charset="0"/>
        </a:defRPr>
      </a:lvl6pPr>
      <a:lvl7pPr marL="798082" algn="ctr" rtl="0" fontAlgn="base">
        <a:spcBef>
          <a:spcPct val="0"/>
        </a:spcBef>
        <a:spcAft>
          <a:spcPct val="0"/>
        </a:spcAft>
        <a:buFont typeface="Arial" charset="0"/>
        <a:defRPr sz="3934">
          <a:solidFill>
            <a:schemeClr val="tx1"/>
          </a:solidFill>
          <a:latin typeface="Calibri" pitchFamily="34" charset="0"/>
        </a:defRPr>
      </a:lvl7pPr>
      <a:lvl8pPr marL="1197123" algn="ctr" rtl="0" fontAlgn="base">
        <a:spcBef>
          <a:spcPct val="0"/>
        </a:spcBef>
        <a:spcAft>
          <a:spcPct val="0"/>
        </a:spcAft>
        <a:buFont typeface="Arial" charset="0"/>
        <a:defRPr sz="3934">
          <a:solidFill>
            <a:schemeClr val="tx1"/>
          </a:solidFill>
          <a:latin typeface="Calibri" pitchFamily="34" charset="0"/>
        </a:defRPr>
      </a:lvl8pPr>
      <a:lvl9pPr marL="1596164" algn="ctr" rtl="0" fontAlgn="base">
        <a:spcBef>
          <a:spcPct val="0"/>
        </a:spcBef>
        <a:spcAft>
          <a:spcPct val="0"/>
        </a:spcAft>
        <a:buFont typeface="Arial" charset="0"/>
        <a:defRPr sz="3934">
          <a:solidFill>
            <a:schemeClr val="tx1"/>
          </a:solidFill>
          <a:latin typeface="Calibri" pitchFamily="34" charset="0"/>
        </a:defRPr>
      </a:lvl9pPr>
    </p:titleStyle>
    <p:bodyStyle>
      <a:lvl1pPr algn="l" defTabSz="0" rtl="0" eaLnBrk="0" fontAlgn="base" hangingPunct="0">
        <a:spcBef>
          <a:spcPct val="20000"/>
        </a:spcBef>
        <a:spcAft>
          <a:spcPct val="0"/>
        </a:spcAft>
        <a:defRPr lang="de-DE" kern="1200" dirty="0">
          <a:solidFill>
            <a:schemeClr val="bg1"/>
          </a:solidFill>
          <a:latin typeface="Arial" panose="020B0604020202020204" pitchFamily="34" charset="0"/>
          <a:ea typeface="+mn-ea"/>
          <a:cs typeface="Arial" panose="020B0604020202020204" pitchFamily="34" charset="0"/>
        </a:defRPr>
      </a:lvl1pPr>
      <a:lvl2pPr marL="648441" indent="-249401" algn="l" rtl="0" eaLnBrk="0" fontAlgn="base" hangingPunct="0">
        <a:spcBef>
          <a:spcPct val="20000"/>
        </a:spcBef>
        <a:spcAft>
          <a:spcPct val="0"/>
        </a:spcAft>
        <a:buFont typeface="Arial" charset="0"/>
        <a:buChar char="–"/>
        <a:defRPr sz="2378" kern="1200">
          <a:solidFill>
            <a:schemeClr val="tx1"/>
          </a:solidFill>
          <a:latin typeface="+mn-lt"/>
          <a:ea typeface="+mn-ea"/>
          <a:cs typeface="Arial" charset="0"/>
        </a:defRPr>
      </a:lvl2pPr>
      <a:lvl3pPr marL="997603" indent="-199521" algn="l" rtl="0" eaLnBrk="0" fontAlgn="base" hangingPunct="0">
        <a:spcBef>
          <a:spcPct val="20000"/>
        </a:spcBef>
        <a:spcAft>
          <a:spcPct val="0"/>
        </a:spcAft>
        <a:buFont typeface="Arial" charset="0"/>
        <a:buChar char="•"/>
        <a:defRPr sz="2104" kern="1200">
          <a:solidFill>
            <a:schemeClr val="tx1"/>
          </a:solidFill>
          <a:latin typeface="+mn-lt"/>
          <a:ea typeface="+mn-ea"/>
          <a:cs typeface="Arial" charset="0"/>
        </a:defRPr>
      </a:lvl3pPr>
      <a:lvl4pPr marL="1396643" indent="-199521" algn="l" rtl="0" eaLnBrk="0" fontAlgn="base" hangingPunct="0">
        <a:spcBef>
          <a:spcPct val="20000"/>
        </a:spcBef>
        <a:spcAft>
          <a:spcPct val="0"/>
        </a:spcAft>
        <a:buFont typeface="Arial" charset="0"/>
        <a:buChar char="–"/>
        <a:defRPr sz="1738" kern="1200">
          <a:solidFill>
            <a:schemeClr val="tx1"/>
          </a:solidFill>
          <a:latin typeface="+mn-lt"/>
          <a:ea typeface="+mn-ea"/>
          <a:cs typeface="Arial" charset="0"/>
        </a:defRPr>
      </a:lvl4pPr>
      <a:lvl5pPr marL="1795686" indent="-199521" algn="l" rtl="0" eaLnBrk="0" fontAlgn="base" hangingPunct="0">
        <a:spcBef>
          <a:spcPct val="20000"/>
        </a:spcBef>
        <a:spcAft>
          <a:spcPct val="0"/>
        </a:spcAft>
        <a:buFont typeface="Arial" charset="0"/>
        <a:buChar char="»"/>
        <a:defRPr sz="1738" kern="1200">
          <a:solidFill>
            <a:schemeClr val="tx1"/>
          </a:solidFill>
          <a:latin typeface="+mn-lt"/>
          <a:ea typeface="+mn-ea"/>
          <a:cs typeface="Arial" charset="0"/>
        </a:defRPr>
      </a:lvl5pPr>
      <a:lvl6pPr marL="2194727" indent="-199521" algn="l" defTabSz="798082" rtl="0" eaLnBrk="1" latinLnBrk="0" hangingPunct="1">
        <a:spcBef>
          <a:spcPct val="20000"/>
        </a:spcBef>
        <a:buFont typeface="Arial" panose="020B0604020202020204" pitchFamily="34" charset="0"/>
        <a:buChar char="•"/>
        <a:defRPr sz="1738" kern="1200">
          <a:solidFill>
            <a:schemeClr val="tx1"/>
          </a:solidFill>
          <a:latin typeface="+mn-lt"/>
          <a:ea typeface="+mn-ea"/>
          <a:cs typeface="+mn-cs"/>
        </a:defRPr>
      </a:lvl6pPr>
      <a:lvl7pPr marL="2593768" indent="-199521" algn="l" defTabSz="798082" rtl="0" eaLnBrk="1" latinLnBrk="0" hangingPunct="1">
        <a:spcBef>
          <a:spcPct val="20000"/>
        </a:spcBef>
        <a:buFont typeface="Arial" panose="020B0604020202020204" pitchFamily="34" charset="0"/>
        <a:buChar char="•"/>
        <a:defRPr sz="1738" kern="1200">
          <a:solidFill>
            <a:schemeClr val="tx1"/>
          </a:solidFill>
          <a:latin typeface="+mn-lt"/>
          <a:ea typeface="+mn-ea"/>
          <a:cs typeface="+mn-cs"/>
        </a:defRPr>
      </a:lvl7pPr>
      <a:lvl8pPr marL="2992808" indent="-199521" algn="l" defTabSz="798082" rtl="0" eaLnBrk="1" latinLnBrk="0" hangingPunct="1">
        <a:spcBef>
          <a:spcPct val="20000"/>
        </a:spcBef>
        <a:buFont typeface="Arial" panose="020B0604020202020204" pitchFamily="34" charset="0"/>
        <a:buChar char="•"/>
        <a:defRPr sz="1738" kern="1200">
          <a:solidFill>
            <a:schemeClr val="tx1"/>
          </a:solidFill>
          <a:latin typeface="+mn-lt"/>
          <a:ea typeface="+mn-ea"/>
          <a:cs typeface="+mn-cs"/>
        </a:defRPr>
      </a:lvl8pPr>
      <a:lvl9pPr marL="3391850" indent="-199521" algn="l" defTabSz="798082" rtl="0" eaLnBrk="1" latinLnBrk="0" hangingPunct="1">
        <a:spcBef>
          <a:spcPct val="20000"/>
        </a:spcBef>
        <a:buFont typeface="Arial" panose="020B0604020202020204" pitchFamily="34" charset="0"/>
        <a:buChar char="•"/>
        <a:defRPr sz="1738" kern="1200">
          <a:solidFill>
            <a:schemeClr val="tx1"/>
          </a:solidFill>
          <a:latin typeface="+mn-lt"/>
          <a:ea typeface="+mn-ea"/>
          <a:cs typeface="+mn-cs"/>
        </a:defRPr>
      </a:lvl9pPr>
    </p:bodyStyle>
    <p:otherStyle>
      <a:defPPr>
        <a:defRPr lang="de-DE"/>
      </a:defPPr>
      <a:lvl1pPr marL="0" algn="l" defTabSz="798082" rtl="0" eaLnBrk="1" latinLnBrk="0" hangingPunct="1">
        <a:defRPr sz="1555" kern="1200">
          <a:solidFill>
            <a:schemeClr val="tx1"/>
          </a:solidFill>
          <a:latin typeface="+mn-lt"/>
          <a:ea typeface="+mn-ea"/>
          <a:cs typeface="+mn-cs"/>
        </a:defRPr>
      </a:lvl1pPr>
      <a:lvl2pPr marL="399041" algn="l" defTabSz="798082" rtl="0" eaLnBrk="1" latinLnBrk="0" hangingPunct="1">
        <a:defRPr sz="1555" kern="1200">
          <a:solidFill>
            <a:schemeClr val="tx1"/>
          </a:solidFill>
          <a:latin typeface="+mn-lt"/>
          <a:ea typeface="+mn-ea"/>
          <a:cs typeface="+mn-cs"/>
        </a:defRPr>
      </a:lvl2pPr>
      <a:lvl3pPr marL="798082" algn="l" defTabSz="798082" rtl="0" eaLnBrk="1" latinLnBrk="0" hangingPunct="1">
        <a:defRPr sz="1555" kern="1200">
          <a:solidFill>
            <a:schemeClr val="tx1"/>
          </a:solidFill>
          <a:latin typeface="+mn-lt"/>
          <a:ea typeface="+mn-ea"/>
          <a:cs typeface="+mn-cs"/>
        </a:defRPr>
      </a:lvl3pPr>
      <a:lvl4pPr marL="1197123" algn="l" defTabSz="798082" rtl="0" eaLnBrk="1" latinLnBrk="0" hangingPunct="1">
        <a:defRPr sz="1555" kern="1200">
          <a:solidFill>
            <a:schemeClr val="tx1"/>
          </a:solidFill>
          <a:latin typeface="+mn-lt"/>
          <a:ea typeface="+mn-ea"/>
          <a:cs typeface="+mn-cs"/>
        </a:defRPr>
      </a:lvl4pPr>
      <a:lvl5pPr marL="1596164" algn="l" defTabSz="798082" rtl="0" eaLnBrk="1" latinLnBrk="0" hangingPunct="1">
        <a:defRPr sz="1555" kern="1200">
          <a:solidFill>
            <a:schemeClr val="tx1"/>
          </a:solidFill>
          <a:latin typeface="+mn-lt"/>
          <a:ea typeface="+mn-ea"/>
          <a:cs typeface="+mn-cs"/>
        </a:defRPr>
      </a:lvl5pPr>
      <a:lvl6pPr marL="1995206" algn="l" defTabSz="798082" rtl="0" eaLnBrk="1" latinLnBrk="0" hangingPunct="1">
        <a:defRPr sz="1555" kern="1200">
          <a:solidFill>
            <a:schemeClr val="tx1"/>
          </a:solidFill>
          <a:latin typeface="+mn-lt"/>
          <a:ea typeface="+mn-ea"/>
          <a:cs typeface="+mn-cs"/>
        </a:defRPr>
      </a:lvl6pPr>
      <a:lvl7pPr marL="2394247" algn="l" defTabSz="798082" rtl="0" eaLnBrk="1" latinLnBrk="0" hangingPunct="1">
        <a:defRPr sz="1555" kern="1200">
          <a:solidFill>
            <a:schemeClr val="tx1"/>
          </a:solidFill>
          <a:latin typeface="+mn-lt"/>
          <a:ea typeface="+mn-ea"/>
          <a:cs typeface="+mn-cs"/>
        </a:defRPr>
      </a:lvl7pPr>
      <a:lvl8pPr marL="2793289" algn="l" defTabSz="798082" rtl="0" eaLnBrk="1" latinLnBrk="0" hangingPunct="1">
        <a:defRPr sz="1555" kern="1200">
          <a:solidFill>
            <a:schemeClr val="tx1"/>
          </a:solidFill>
          <a:latin typeface="+mn-lt"/>
          <a:ea typeface="+mn-ea"/>
          <a:cs typeface="+mn-cs"/>
        </a:defRPr>
      </a:lvl8pPr>
      <a:lvl9pPr marL="3192329" algn="l" defTabSz="798082" rtl="0" eaLnBrk="1" latinLnBrk="0" hangingPunct="1">
        <a:defRPr sz="1555"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713"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feld 1"/>
          <p:cNvSpPr txBox="1">
            <a:spLocks noChangeArrowheads="1"/>
          </p:cNvSpPr>
          <p:nvPr userDrawn="1"/>
        </p:nvSpPr>
        <p:spPr bwMode="auto">
          <a:xfrm>
            <a:off x="-203605" y="342507"/>
            <a:ext cx="10849567"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p>
            <a:pPr>
              <a:lnSpc>
                <a:spcPts val="2373"/>
              </a:lnSpc>
            </a:pPr>
            <a:r>
              <a:rPr lang="de-DE" altLang="de-DE" sz="2373" spc="0" baseline="0" dirty="0">
                <a:solidFill>
                  <a:srgbClr val="439ACB"/>
                </a:solidFill>
              </a:rPr>
              <a:t>Bayerisches</a:t>
            </a:r>
            <a:r>
              <a:rPr lang="de-DE" altLang="de-DE" sz="2373" baseline="0" dirty="0">
                <a:solidFill>
                  <a:srgbClr val="439ACB"/>
                </a:solidFill>
              </a:rPr>
              <a:t> Staatsministerium für</a:t>
            </a:r>
          </a:p>
          <a:p>
            <a:pPr>
              <a:lnSpc>
                <a:spcPts val="2373"/>
              </a:lnSpc>
            </a:pPr>
            <a:r>
              <a:rPr lang="de-DE" altLang="de-DE" sz="2373" baseline="0" dirty="0">
                <a:solidFill>
                  <a:srgbClr val="439ACB"/>
                </a:solidFill>
              </a:rPr>
              <a:t>Wirtschaft, Landesentwicklung und Energie</a:t>
            </a:r>
          </a:p>
        </p:txBody>
      </p:sp>
      <p:sp>
        <p:nvSpPr>
          <p:cNvPr id="5" name="Rectangle 5134"/>
          <p:cNvSpPr>
            <a:spLocks noChangeArrowheads="1"/>
          </p:cNvSpPr>
          <p:nvPr userDrawn="1"/>
        </p:nvSpPr>
        <p:spPr bwMode="auto">
          <a:xfrm>
            <a:off x="588013" y="7180330"/>
            <a:ext cx="10082293" cy="70739"/>
          </a:xfrm>
          <a:prstGeom prst="rect">
            <a:avLst/>
          </a:prstGeom>
          <a:solidFill>
            <a:srgbClr val="EBEBE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11463" tIns="55732" rIns="111463" bIns="55732" anchor="ctr"/>
          <a:lstStyle>
            <a:lvl1pPr>
              <a:defRPr sz="2400">
                <a:solidFill>
                  <a:schemeClr val="tx2"/>
                </a:solidFill>
                <a:latin typeface="Arial" charset="0"/>
              </a:defRPr>
            </a:lvl1pPr>
            <a:lvl2pPr marL="742950" indent="-285750">
              <a:defRPr sz="2400">
                <a:solidFill>
                  <a:schemeClr val="tx2"/>
                </a:solidFill>
                <a:latin typeface="Arial" charset="0"/>
              </a:defRPr>
            </a:lvl2pPr>
            <a:lvl3pPr marL="1143000" indent="-228600">
              <a:defRPr sz="2400">
                <a:solidFill>
                  <a:schemeClr val="tx2"/>
                </a:solidFill>
                <a:latin typeface="Arial" charset="0"/>
              </a:defRPr>
            </a:lvl3pPr>
            <a:lvl4pPr marL="1600200" indent="-228600">
              <a:defRPr sz="2400">
                <a:solidFill>
                  <a:schemeClr val="tx2"/>
                </a:solidFill>
                <a:latin typeface="Arial" charset="0"/>
              </a:defRPr>
            </a:lvl4pPr>
            <a:lvl5pPr marL="2057400" indent="-228600">
              <a:defRPr sz="2400">
                <a:solidFill>
                  <a:schemeClr val="tx2"/>
                </a:solidFill>
                <a:latin typeface="Arial" charset="0"/>
              </a:defRPr>
            </a:lvl5pPr>
            <a:lvl6pPr marL="2514600" indent="-228600" algn="r" eaLnBrk="0" fontAlgn="base" hangingPunct="0">
              <a:spcBef>
                <a:spcPct val="0"/>
              </a:spcBef>
              <a:spcAft>
                <a:spcPct val="0"/>
              </a:spcAft>
              <a:defRPr sz="2400">
                <a:solidFill>
                  <a:schemeClr val="tx2"/>
                </a:solidFill>
                <a:latin typeface="Arial" charset="0"/>
              </a:defRPr>
            </a:lvl6pPr>
            <a:lvl7pPr marL="2971800" indent="-228600" algn="r" eaLnBrk="0" fontAlgn="base" hangingPunct="0">
              <a:spcBef>
                <a:spcPct val="0"/>
              </a:spcBef>
              <a:spcAft>
                <a:spcPct val="0"/>
              </a:spcAft>
              <a:defRPr sz="2400">
                <a:solidFill>
                  <a:schemeClr val="tx2"/>
                </a:solidFill>
                <a:latin typeface="Arial" charset="0"/>
              </a:defRPr>
            </a:lvl7pPr>
            <a:lvl8pPr marL="3429000" indent="-228600" algn="r" eaLnBrk="0" fontAlgn="base" hangingPunct="0">
              <a:spcBef>
                <a:spcPct val="0"/>
              </a:spcBef>
              <a:spcAft>
                <a:spcPct val="0"/>
              </a:spcAft>
              <a:defRPr sz="2400">
                <a:solidFill>
                  <a:schemeClr val="tx2"/>
                </a:solidFill>
                <a:latin typeface="Arial" charset="0"/>
              </a:defRPr>
            </a:lvl8pPr>
            <a:lvl9pPr marL="3886200" indent="-228600" algn="r" eaLnBrk="0" fontAlgn="base" hangingPunct="0">
              <a:spcBef>
                <a:spcPct val="0"/>
              </a:spcBef>
              <a:spcAft>
                <a:spcPct val="0"/>
              </a:spcAft>
              <a:defRPr sz="2400">
                <a:solidFill>
                  <a:schemeClr val="tx2"/>
                </a:solidFill>
                <a:latin typeface="Arial" charset="0"/>
              </a:defRPr>
            </a:lvl9pPr>
          </a:lstStyle>
          <a:p>
            <a:endParaRPr lang="de-DE" altLang="de-DE" sz="2928">
              <a:solidFill>
                <a:srgbClr val="1F497D"/>
              </a:solidFill>
            </a:endParaRPr>
          </a:p>
        </p:txBody>
      </p:sp>
      <p:sp>
        <p:nvSpPr>
          <p:cNvPr id="6" name="Rectangle 5134"/>
          <p:cNvSpPr>
            <a:spLocks noChangeArrowheads="1"/>
          </p:cNvSpPr>
          <p:nvPr userDrawn="1"/>
        </p:nvSpPr>
        <p:spPr bwMode="auto">
          <a:xfrm>
            <a:off x="588012" y="1232870"/>
            <a:ext cx="10082292" cy="68916"/>
          </a:xfrm>
          <a:prstGeom prst="rect">
            <a:avLst/>
          </a:prstGeom>
          <a:solidFill>
            <a:srgbClr val="EBEBE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11463" tIns="55732" rIns="111463" bIns="55732" anchor="ctr"/>
          <a:lstStyle>
            <a:lvl1pPr>
              <a:defRPr sz="2400">
                <a:solidFill>
                  <a:schemeClr val="tx2"/>
                </a:solidFill>
                <a:latin typeface="Arial" charset="0"/>
              </a:defRPr>
            </a:lvl1pPr>
            <a:lvl2pPr marL="742950" indent="-285750">
              <a:defRPr sz="2400">
                <a:solidFill>
                  <a:schemeClr val="tx2"/>
                </a:solidFill>
                <a:latin typeface="Arial" charset="0"/>
              </a:defRPr>
            </a:lvl2pPr>
            <a:lvl3pPr marL="1143000" indent="-228600">
              <a:defRPr sz="2400">
                <a:solidFill>
                  <a:schemeClr val="tx2"/>
                </a:solidFill>
                <a:latin typeface="Arial" charset="0"/>
              </a:defRPr>
            </a:lvl3pPr>
            <a:lvl4pPr marL="1600200" indent="-228600">
              <a:defRPr sz="2400">
                <a:solidFill>
                  <a:schemeClr val="tx2"/>
                </a:solidFill>
                <a:latin typeface="Arial" charset="0"/>
              </a:defRPr>
            </a:lvl4pPr>
            <a:lvl5pPr marL="2057400" indent="-228600">
              <a:defRPr sz="2400">
                <a:solidFill>
                  <a:schemeClr val="tx2"/>
                </a:solidFill>
                <a:latin typeface="Arial" charset="0"/>
              </a:defRPr>
            </a:lvl5pPr>
            <a:lvl6pPr marL="2514600" indent="-228600" algn="r" eaLnBrk="0" fontAlgn="base" hangingPunct="0">
              <a:spcBef>
                <a:spcPct val="0"/>
              </a:spcBef>
              <a:spcAft>
                <a:spcPct val="0"/>
              </a:spcAft>
              <a:defRPr sz="2400">
                <a:solidFill>
                  <a:schemeClr val="tx2"/>
                </a:solidFill>
                <a:latin typeface="Arial" charset="0"/>
              </a:defRPr>
            </a:lvl6pPr>
            <a:lvl7pPr marL="2971800" indent="-228600" algn="r" eaLnBrk="0" fontAlgn="base" hangingPunct="0">
              <a:spcBef>
                <a:spcPct val="0"/>
              </a:spcBef>
              <a:spcAft>
                <a:spcPct val="0"/>
              </a:spcAft>
              <a:defRPr sz="2400">
                <a:solidFill>
                  <a:schemeClr val="tx2"/>
                </a:solidFill>
                <a:latin typeface="Arial" charset="0"/>
              </a:defRPr>
            </a:lvl7pPr>
            <a:lvl8pPr marL="3429000" indent="-228600" algn="r" eaLnBrk="0" fontAlgn="base" hangingPunct="0">
              <a:spcBef>
                <a:spcPct val="0"/>
              </a:spcBef>
              <a:spcAft>
                <a:spcPct val="0"/>
              </a:spcAft>
              <a:defRPr sz="2400">
                <a:solidFill>
                  <a:schemeClr val="tx2"/>
                </a:solidFill>
                <a:latin typeface="Arial" charset="0"/>
              </a:defRPr>
            </a:lvl8pPr>
            <a:lvl9pPr marL="3886200" indent="-228600" algn="r" eaLnBrk="0" fontAlgn="base" hangingPunct="0">
              <a:spcBef>
                <a:spcPct val="0"/>
              </a:spcBef>
              <a:spcAft>
                <a:spcPct val="0"/>
              </a:spcAft>
              <a:defRPr sz="2400">
                <a:solidFill>
                  <a:schemeClr val="tx2"/>
                </a:solidFill>
                <a:latin typeface="Arial" charset="0"/>
              </a:defRPr>
            </a:lvl9pPr>
          </a:lstStyle>
          <a:p>
            <a:endParaRPr lang="de-DE" altLang="de-DE" sz="2928">
              <a:solidFill>
                <a:srgbClr val="1F497D"/>
              </a:solidFill>
            </a:endParaRPr>
          </a:p>
        </p:txBody>
      </p:sp>
      <p:sp>
        <p:nvSpPr>
          <p:cNvPr id="8" name="Fußzeilenplatzhalter 4"/>
          <p:cNvSpPr>
            <a:spLocks noGrp="1"/>
          </p:cNvSpPr>
          <p:nvPr>
            <p:ph type="ftr" sz="quarter" idx="3"/>
          </p:nvPr>
        </p:nvSpPr>
        <p:spPr>
          <a:xfrm>
            <a:off x="588012" y="6945472"/>
            <a:ext cx="8558613" cy="180936"/>
          </a:xfrm>
          <a:prstGeom prst="rect">
            <a:avLst/>
          </a:prstGeom>
        </p:spPr>
        <p:txBody>
          <a:bodyPr vert="horz" lIns="91385" tIns="0" rIns="91385" bIns="0" rtlCol="0" anchor="t" anchorCtr="0"/>
          <a:lstStyle>
            <a:lvl1pPr algn="l">
              <a:defRPr sz="1341">
                <a:solidFill>
                  <a:schemeClr val="tx1">
                    <a:tint val="75000"/>
                  </a:schemeClr>
                </a:solidFill>
              </a:defRPr>
            </a:lvl1pPr>
          </a:lstStyle>
          <a:p>
            <a:r>
              <a:rPr lang="de-DE"/>
              <a:t>Fußzeile</a:t>
            </a:r>
            <a:endParaRPr lang="de-DE" dirty="0"/>
          </a:p>
        </p:txBody>
      </p:sp>
      <p:sp>
        <p:nvSpPr>
          <p:cNvPr id="9" name="Foliennummernplatzhalter 5"/>
          <p:cNvSpPr>
            <a:spLocks noGrp="1"/>
          </p:cNvSpPr>
          <p:nvPr>
            <p:ph type="sldNum" sz="quarter" idx="4"/>
          </p:nvPr>
        </p:nvSpPr>
        <p:spPr>
          <a:xfrm>
            <a:off x="9369960" y="6954490"/>
            <a:ext cx="1210125" cy="180936"/>
          </a:xfrm>
          <a:prstGeom prst="rect">
            <a:avLst/>
          </a:prstGeom>
        </p:spPr>
        <p:txBody>
          <a:bodyPr vert="horz" lIns="0" tIns="0" rIns="0" bIns="0" rtlCol="0" anchor="t" anchorCtr="0"/>
          <a:lstStyle>
            <a:lvl1pPr algn="r">
              <a:defRPr sz="1341">
                <a:solidFill>
                  <a:schemeClr val="tx1">
                    <a:tint val="75000"/>
                  </a:schemeClr>
                </a:solidFill>
              </a:defRPr>
            </a:lvl1pPr>
          </a:lstStyle>
          <a:p>
            <a:fld id="{E4EECD9B-2EC0-4786-BD83-C4DBD24011A6}" type="slidenum">
              <a:rPr lang="de-DE" smtClean="0"/>
              <a:pPr/>
              <a:t>‹Nr.›</a:t>
            </a:fld>
            <a:endParaRPr lang="de-DE" dirty="0"/>
          </a:p>
        </p:txBody>
      </p:sp>
      <p:pic>
        <p:nvPicPr>
          <p:cNvPr id="2" name="Grafik 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962749" y="237600"/>
            <a:ext cx="1583935" cy="717226"/>
          </a:xfrm>
          <a:prstGeom prst="rect">
            <a:avLst/>
          </a:prstGeom>
        </p:spPr>
      </p:pic>
    </p:spTree>
    <p:extLst>
      <p:ext uri="{BB962C8B-B14F-4D97-AF65-F5344CB8AC3E}">
        <p14:creationId xmlns:p14="http://schemas.microsoft.com/office/powerpoint/2010/main" val="2709545508"/>
      </p:ext>
    </p:extLst>
  </p:cSld>
  <p:clrMap bg1="lt1" tx1="dk1" bg2="lt2" tx2="dk2" accent1="accent1" accent2="accent2" accent3="accent3" accent4="accent4" accent5="accent5" accent6="accent6" hlink="hlink" folHlink="folHlink"/>
  <p:sldLayoutIdLst>
    <p:sldLayoutId id="2147483931" r:id="rId1"/>
    <p:sldLayoutId id="2147483932" r:id="rId2"/>
    <p:sldLayoutId id="2147483933" r:id="rId3"/>
    <p:sldLayoutId id="2147483934" r:id="rId4"/>
  </p:sldLayoutIdLst>
  <p:hf hdr="0" ftr="0" dt="0"/>
  <p:txStyles>
    <p:titleStyle>
      <a:lvl1pPr algn="ctr" rtl="0" eaLnBrk="0" fontAlgn="base" hangingPunct="0">
        <a:spcBef>
          <a:spcPct val="0"/>
        </a:spcBef>
        <a:spcAft>
          <a:spcPct val="0"/>
        </a:spcAft>
        <a:buFont typeface="Arial" charset="0"/>
        <a:defRPr sz="5245" kern="1200">
          <a:solidFill>
            <a:schemeClr val="tx1"/>
          </a:solidFill>
          <a:latin typeface="+mj-lt"/>
          <a:ea typeface="+mj-ea"/>
          <a:cs typeface="+mj-cs"/>
        </a:defRPr>
      </a:lvl1pPr>
      <a:lvl2pPr algn="ctr" rtl="0" eaLnBrk="0" fontAlgn="base" hangingPunct="0">
        <a:spcBef>
          <a:spcPct val="0"/>
        </a:spcBef>
        <a:spcAft>
          <a:spcPct val="0"/>
        </a:spcAft>
        <a:buFont typeface="Arial" charset="0"/>
        <a:defRPr sz="5245">
          <a:solidFill>
            <a:schemeClr val="tx1"/>
          </a:solidFill>
          <a:latin typeface="Calibri" pitchFamily="34" charset="0"/>
        </a:defRPr>
      </a:lvl2pPr>
      <a:lvl3pPr algn="ctr" rtl="0" eaLnBrk="0" fontAlgn="base" hangingPunct="0">
        <a:spcBef>
          <a:spcPct val="0"/>
        </a:spcBef>
        <a:spcAft>
          <a:spcPct val="0"/>
        </a:spcAft>
        <a:buFont typeface="Arial" charset="0"/>
        <a:defRPr sz="5245">
          <a:solidFill>
            <a:schemeClr val="tx1"/>
          </a:solidFill>
          <a:latin typeface="Calibri" pitchFamily="34" charset="0"/>
        </a:defRPr>
      </a:lvl3pPr>
      <a:lvl4pPr algn="ctr" rtl="0" eaLnBrk="0" fontAlgn="base" hangingPunct="0">
        <a:spcBef>
          <a:spcPct val="0"/>
        </a:spcBef>
        <a:spcAft>
          <a:spcPct val="0"/>
        </a:spcAft>
        <a:buFont typeface="Arial" charset="0"/>
        <a:defRPr sz="5245">
          <a:solidFill>
            <a:schemeClr val="tx1"/>
          </a:solidFill>
          <a:latin typeface="Calibri" pitchFamily="34" charset="0"/>
        </a:defRPr>
      </a:lvl4pPr>
      <a:lvl5pPr algn="ctr" rtl="0" eaLnBrk="0" fontAlgn="base" hangingPunct="0">
        <a:spcBef>
          <a:spcPct val="0"/>
        </a:spcBef>
        <a:spcAft>
          <a:spcPct val="0"/>
        </a:spcAft>
        <a:buFont typeface="Arial" charset="0"/>
        <a:defRPr sz="5245">
          <a:solidFill>
            <a:schemeClr val="tx1"/>
          </a:solidFill>
          <a:latin typeface="Calibri" pitchFamily="34" charset="0"/>
        </a:defRPr>
      </a:lvl5pPr>
      <a:lvl6pPr marL="532041" algn="ctr" rtl="0" fontAlgn="base">
        <a:spcBef>
          <a:spcPct val="0"/>
        </a:spcBef>
        <a:spcAft>
          <a:spcPct val="0"/>
        </a:spcAft>
        <a:buFont typeface="Arial" charset="0"/>
        <a:defRPr sz="5245">
          <a:solidFill>
            <a:schemeClr val="tx1"/>
          </a:solidFill>
          <a:latin typeface="Calibri" pitchFamily="34" charset="0"/>
        </a:defRPr>
      </a:lvl6pPr>
      <a:lvl7pPr marL="1064083" algn="ctr" rtl="0" fontAlgn="base">
        <a:spcBef>
          <a:spcPct val="0"/>
        </a:spcBef>
        <a:spcAft>
          <a:spcPct val="0"/>
        </a:spcAft>
        <a:buFont typeface="Arial" charset="0"/>
        <a:defRPr sz="5245">
          <a:solidFill>
            <a:schemeClr val="tx1"/>
          </a:solidFill>
          <a:latin typeface="Calibri" pitchFamily="34" charset="0"/>
        </a:defRPr>
      </a:lvl7pPr>
      <a:lvl8pPr marL="1596124" algn="ctr" rtl="0" fontAlgn="base">
        <a:spcBef>
          <a:spcPct val="0"/>
        </a:spcBef>
        <a:spcAft>
          <a:spcPct val="0"/>
        </a:spcAft>
        <a:buFont typeface="Arial" charset="0"/>
        <a:defRPr sz="5245">
          <a:solidFill>
            <a:schemeClr val="tx1"/>
          </a:solidFill>
          <a:latin typeface="Calibri" pitchFamily="34" charset="0"/>
        </a:defRPr>
      </a:lvl8pPr>
      <a:lvl9pPr marL="2128165" algn="ctr" rtl="0" fontAlgn="base">
        <a:spcBef>
          <a:spcPct val="0"/>
        </a:spcBef>
        <a:spcAft>
          <a:spcPct val="0"/>
        </a:spcAft>
        <a:buFont typeface="Arial" charset="0"/>
        <a:defRPr sz="5245">
          <a:solidFill>
            <a:schemeClr val="tx1"/>
          </a:solidFill>
          <a:latin typeface="Calibri" pitchFamily="34" charset="0"/>
        </a:defRPr>
      </a:lvl9pPr>
    </p:titleStyle>
    <p:bodyStyle>
      <a:lvl1pPr algn="l" defTabSz="0" rtl="0" eaLnBrk="0" fontAlgn="base" hangingPunct="0">
        <a:spcBef>
          <a:spcPct val="20000"/>
        </a:spcBef>
        <a:spcAft>
          <a:spcPct val="0"/>
        </a:spcAft>
        <a:defRPr lang="de-DE" kern="1200" dirty="0">
          <a:solidFill>
            <a:schemeClr val="bg1"/>
          </a:solidFill>
          <a:latin typeface="Arial" panose="020B0604020202020204" pitchFamily="34" charset="0"/>
          <a:ea typeface="+mn-ea"/>
          <a:cs typeface="Arial" panose="020B0604020202020204" pitchFamily="34" charset="0"/>
        </a:defRPr>
      </a:lvl1pPr>
      <a:lvl2pPr marL="864566" indent="-332526" algn="l" rtl="0" eaLnBrk="0" fontAlgn="base" hangingPunct="0">
        <a:spcBef>
          <a:spcPct val="20000"/>
        </a:spcBef>
        <a:spcAft>
          <a:spcPct val="0"/>
        </a:spcAft>
        <a:buFont typeface="Arial" charset="0"/>
        <a:buChar char="–"/>
        <a:defRPr sz="3171" kern="1200">
          <a:solidFill>
            <a:schemeClr val="tx1"/>
          </a:solidFill>
          <a:latin typeface="+mn-lt"/>
          <a:ea typeface="+mn-ea"/>
          <a:cs typeface="Arial" charset="0"/>
        </a:defRPr>
      </a:lvl2pPr>
      <a:lvl3pPr marL="1330104" indent="-266021" algn="l" rtl="0" eaLnBrk="0" fontAlgn="base" hangingPunct="0">
        <a:spcBef>
          <a:spcPct val="20000"/>
        </a:spcBef>
        <a:spcAft>
          <a:spcPct val="0"/>
        </a:spcAft>
        <a:buFont typeface="Arial" charset="0"/>
        <a:buChar char="•"/>
        <a:defRPr sz="2805" kern="1200">
          <a:solidFill>
            <a:schemeClr val="tx1"/>
          </a:solidFill>
          <a:latin typeface="+mn-lt"/>
          <a:ea typeface="+mn-ea"/>
          <a:cs typeface="Arial" charset="0"/>
        </a:defRPr>
      </a:lvl3pPr>
      <a:lvl4pPr marL="1862144" indent="-266021" algn="l" rtl="0" eaLnBrk="0" fontAlgn="base" hangingPunct="0">
        <a:spcBef>
          <a:spcPct val="20000"/>
        </a:spcBef>
        <a:spcAft>
          <a:spcPct val="0"/>
        </a:spcAft>
        <a:buFont typeface="Arial" charset="0"/>
        <a:buChar char="–"/>
        <a:defRPr sz="2317" kern="1200">
          <a:solidFill>
            <a:schemeClr val="tx1"/>
          </a:solidFill>
          <a:latin typeface="+mn-lt"/>
          <a:ea typeface="+mn-ea"/>
          <a:cs typeface="Arial" charset="0"/>
        </a:defRPr>
      </a:lvl4pPr>
      <a:lvl5pPr marL="2394188" indent="-266021" algn="l" rtl="0" eaLnBrk="0" fontAlgn="base" hangingPunct="0">
        <a:spcBef>
          <a:spcPct val="20000"/>
        </a:spcBef>
        <a:spcAft>
          <a:spcPct val="0"/>
        </a:spcAft>
        <a:buFont typeface="Arial" charset="0"/>
        <a:buChar char="»"/>
        <a:defRPr sz="2317" kern="1200">
          <a:solidFill>
            <a:schemeClr val="tx1"/>
          </a:solidFill>
          <a:latin typeface="+mn-lt"/>
          <a:ea typeface="+mn-ea"/>
          <a:cs typeface="Arial" charset="0"/>
        </a:defRPr>
      </a:lvl5pPr>
      <a:lvl6pPr marL="2926230" indent="-266021" algn="l" defTabSz="1064083" rtl="0" eaLnBrk="1" latinLnBrk="0" hangingPunct="1">
        <a:spcBef>
          <a:spcPct val="20000"/>
        </a:spcBef>
        <a:buFont typeface="Arial" panose="020B0604020202020204" pitchFamily="34" charset="0"/>
        <a:buChar char="•"/>
        <a:defRPr sz="2317" kern="1200">
          <a:solidFill>
            <a:schemeClr val="tx1"/>
          </a:solidFill>
          <a:latin typeface="+mn-lt"/>
          <a:ea typeface="+mn-ea"/>
          <a:cs typeface="+mn-cs"/>
        </a:defRPr>
      </a:lvl6pPr>
      <a:lvl7pPr marL="3458271" indent="-266021" algn="l" defTabSz="1064083" rtl="0" eaLnBrk="1" latinLnBrk="0" hangingPunct="1">
        <a:spcBef>
          <a:spcPct val="20000"/>
        </a:spcBef>
        <a:buFont typeface="Arial" panose="020B0604020202020204" pitchFamily="34" charset="0"/>
        <a:buChar char="•"/>
        <a:defRPr sz="2317" kern="1200">
          <a:solidFill>
            <a:schemeClr val="tx1"/>
          </a:solidFill>
          <a:latin typeface="+mn-lt"/>
          <a:ea typeface="+mn-ea"/>
          <a:cs typeface="+mn-cs"/>
        </a:defRPr>
      </a:lvl7pPr>
      <a:lvl8pPr marL="3990311" indent="-266021" algn="l" defTabSz="1064083" rtl="0" eaLnBrk="1" latinLnBrk="0" hangingPunct="1">
        <a:spcBef>
          <a:spcPct val="20000"/>
        </a:spcBef>
        <a:buFont typeface="Arial" panose="020B0604020202020204" pitchFamily="34" charset="0"/>
        <a:buChar char="•"/>
        <a:defRPr sz="2317" kern="1200">
          <a:solidFill>
            <a:schemeClr val="tx1"/>
          </a:solidFill>
          <a:latin typeface="+mn-lt"/>
          <a:ea typeface="+mn-ea"/>
          <a:cs typeface="+mn-cs"/>
        </a:defRPr>
      </a:lvl8pPr>
      <a:lvl9pPr marL="4522354" indent="-266021" algn="l" defTabSz="1064083" rtl="0" eaLnBrk="1" latinLnBrk="0" hangingPunct="1">
        <a:spcBef>
          <a:spcPct val="20000"/>
        </a:spcBef>
        <a:buFont typeface="Arial" panose="020B0604020202020204" pitchFamily="34" charset="0"/>
        <a:buChar char="•"/>
        <a:defRPr sz="2317" kern="1200">
          <a:solidFill>
            <a:schemeClr val="tx1"/>
          </a:solidFill>
          <a:latin typeface="+mn-lt"/>
          <a:ea typeface="+mn-ea"/>
          <a:cs typeface="+mn-cs"/>
        </a:defRPr>
      </a:lvl9pPr>
    </p:bodyStyle>
    <p:otherStyle>
      <a:defPPr>
        <a:defRPr lang="de-DE"/>
      </a:defPPr>
      <a:lvl1pPr marL="0" algn="l" defTabSz="1064083" rtl="0" eaLnBrk="1" latinLnBrk="0" hangingPunct="1">
        <a:defRPr sz="2073" kern="1200">
          <a:solidFill>
            <a:schemeClr val="tx1"/>
          </a:solidFill>
          <a:latin typeface="+mn-lt"/>
          <a:ea typeface="+mn-ea"/>
          <a:cs typeface="+mn-cs"/>
        </a:defRPr>
      </a:lvl1pPr>
      <a:lvl2pPr marL="532041" algn="l" defTabSz="1064083" rtl="0" eaLnBrk="1" latinLnBrk="0" hangingPunct="1">
        <a:defRPr sz="2073" kern="1200">
          <a:solidFill>
            <a:schemeClr val="tx1"/>
          </a:solidFill>
          <a:latin typeface="+mn-lt"/>
          <a:ea typeface="+mn-ea"/>
          <a:cs typeface="+mn-cs"/>
        </a:defRPr>
      </a:lvl2pPr>
      <a:lvl3pPr marL="1064083" algn="l" defTabSz="1064083" rtl="0" eaLnBrk="1" latinLnBrk="0" hangingPunct="1">
        <a:defRPr sz="2073" kern="1200">
          <a:solidFill>
            <a:schemeClr val="tx1"/>
          </a:solidFill>
          <a:latin typeface="+mn-lt"/>
          <a:ea typeface="+mn-ea"/>
          <a:cs typeface="+mn-cs"/>
        </a:defRPr>
      </a:lvl3pPr>
      <a:lvl4pPr marL="1596124" algn="l" defTabSz="1064083" rtl="0" eaLnBrk="1" latinLnBrk="0" hangingPunct="1">
        <a:defRPr sz="2073" kern="1200">
          <a:solidFill>
            <a:schemeClr val="tx1"/>
          </a:solidFill>
          <a:latin typeface="+mn-lt"/>
          <a:ea typeface="+mn-ea"/>
          <a:cs typeface="+mn-cs"/>
        </a:defRPr>
      </a:lvl4pPr>
      <a:lvl5pPr marL="2128165" algn="l" defTabSz="1064083" rtl="0" eaLnBrk="1" latinLnBrk="0" hangingPunct="1">
        <a:defRPr sz="2073" kern="1200">
          <a:solidFill>
            <a:schemeClr val="tx1"/>
          </a:solidFill>
          <a:latin typeface="+mn-lt"/>
          <a:ea typeface="+mn-ea"/>
          <a:cs typeface="+mn-cs"/>
        </a:defRPr>
      </a:lvl5pPr>
      <a:lvl6pPr marL="2660208" algn="l" defTabSz="1064083" rtl="0" eaLnBrk="1" latinLnBrk="0" hangingPunct="1">
        <a:defRPr sz="2073" kern="1200">
          <a:solidFill>
            <a:schemeClr val="tx1"/>
          </a:solidFill>
          <a:latin typeface="+mn-lt"/>
          <a:ea typeface="+mn-ea"/>
          <a:cs typeface="+mn-cs"/>
        </a:defRPr>
      </a:lvl6pPr>
      <a:lvl7pPr marL="3192250" algn="l" defTabSz="1064083" rtl="0" eaLnBrk="1" latinLnBrk="0" hangingPunct="1">
        <a:defRPr sz="2073" kern="1200">
          <a:solidFill>
            <a:schemeClr val="tx1"/>
          </a:solidFill>
          <a:latin typeface="+mn-lt"/>
          <a:ea typeface="+mn-ea"/>
          <a:cs typeface="+mn-cs"/>
        </a:defRPr>
      </a:lvl7pPr>
      <a:lvl8pPr marL="3724292" algn="l" defTabSz="1064083" rtl="0" eaLnBrk="1" latinLnBrk="0" hangingPunct="1">
        <a:defRPr sz="2073" kern="1200">
          <a:solidFill>
            <a:schemeClr val="tx1"/>
          </a:solidFill>
          <a:latin typeface="+mn-lt"/>
          <a:ea typeface="+mn-ea"/>
          <a:cs typeface="+mn-cs"/>
        </a:defRPr>
      </a:lvl8pPr>
      <a:lvl9pPr marL="4256332" algn="l" defTabSz="1064083" rtl="0" eaLnBrk="1" latinLnBrk="0" hangingPunct="1">
        <a:defRPr sz="207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82BA49C6-2547-5622-AF2F-2CF633AEEBF3}"/>
              </a:ext>
            </a:extLst>
          </p:cNvPr>
          <p:cNvSpPr>
            <a:spLocks noGrp="1"/>
          </p:cNvSpPr>
          <p:nvPr>
            <p:ph type="sldNum" sz="quarter" idx="12"/>
          </p:nvPr>
        </p:nvSpPr>
        <p:spPr/>
        <p:txBody>
          <a:bodyPr/>
          <a:lstStyle/>
          <a:p>
            <a:fld id="{E4EECD9B-2EC0-4786-BD83-C4DBD24011A6}" type="slidenum">
              <a:rPr lang="de-DE" smtClean="0"/>
              <a:pPr algn="l" rtl="0"/>
              <a:t>1</a:t>
            </a:fld>
            <a:endParaRPr lang="de-DE" dirty="0"/>
          </a:p>
        </p:txBody>
      </p:sp>
      <p:sp>
        <p:nvSpPr>
          <p:cNvPr id="3" name="Titel 2">
            <a:extLst>
              <a:ext uri="{FF2B5EF4-FFF2-40B4-BE49-F238E27FC236}">
                <a16:creationId xmlns:a16="http://schemas.microsoft.com/office/drawing/2014/main" id="{904D3CE6-FC9F-60DB-5F0D-F3EB265A972A}"/>
              </a:ext>
            </a:extLst>
          </p:cNvPr>
          <p:cNvSpPr>
            <a:spLocks noGrp="1"/>
          </p:cNvSpPr>
          <p:nvPr>
            <p:ph type="title"/>
          </p:nvPr>
        </p:nvSpPr>
        <p:spPr>
          <a:xfrm rot="10800000" flipV="1">
            <a:off x="4491046" y="3080558"/>
            <a:ext cx="4838309" cy="1076295"/>
          </a:xfrm>
        </p:spPr>
        <p:txBody>
          <a:bodyPr/>
          <a:lstStyle/>
          <a:p>
            <a:pPr algn="l" rtl="0"/>
            <a:r>
              <a:rPr lang="de-DE" sz="3600" dirty="0" err="1"/>
              <a:t>Bavarian</a:t>
            </a:r>
            <a:r>
              <a:rPr lang="de-DE" sz="3600" dirty="0"/>
              <a:t> </a:t>
            </a:r>
            <a:r>
              <a:rPr lang="de-DE" sz="3600" dirty="0" err="1"/>
              <a:t>Renewable</a:t>
            </a:r>
            <a:r>
              <a:rPr lang="de-DE" sz="3600" dirty="0"/>
              <a:t> Energy </a:t>
            </a:r>
            <a:r>
              <a:rPr lang="de-DE" sz="3600" dirty="0" err="1"/>
              <a:t>Strategy</a:t>
            </a:r>
            <a:br>
              <a:rPr lang="de-DE" sz="3600" dirty="0"/>
            </a:br>
            <a:br>
              <a:rPr lang="de-DE" sz="3600" dirty="0"/>
            </a:br>
            <a:r>
              <a:rPr lang="de-DE" sz="2800" dirty="0"/>
              <a:t>Energy Plan Bavaria 2040</a:t>
            </a:r>
            <a:endParaRPr lang="de-DE" sz="3600" dirty="0"/>
          </a:p>
        </p:txBody>
      </p:sp>
      <p:pic>
        <p:nvPicPr>
          <p:cNvPr id="6" name="Inhaltsplatzhalter 5">
            <a:extLst>
              <a:ext uri="{FF2B5EF4-FFF2-40B4-BE49-F238E27FC236}">
                <a16:creationId xmlns:a16="http://schemas.microsoft.com/office/drawing/2014/main" id="{E023FD42-3C2C-84F5-B9D6-CB0C78535AA6}"/>
              </a:ext>
            </a:extLst>
          </p:cNvPr>
          <p:cNvPicPr>
            <a:picLocks noGrp="1" noChangeAspect="1"/>
          </p:cNvPicPr>
          <p:nvPr>
            <p:ph sz="quarter" idx="13"/>
          </p:nvPr>
        </p:nvPicPr>
        <p:blipFill>
          <a:blip r:embed="rId3"/>
          <a:stretch>
            <a:fillRect/>
          </a:stretch>
        </p:blipFill>
        <p:spPr>
          <a:xfrm>
            <a:off x="1190151" y="1549635"/>
            <a:ext cx="3300895" cy="4683248"/>
          </a:xfrm>
        </p:spPr>
      </p:pic>
    </p:spTree>
    <p:extLst>
      <p:ext uri="{BB962C8B-B14F-4D97-AF65-F5344CB8AC3E}">
        <p14:creationId xmlns:p14="http://schemas.microsoft.com/office/powerpoint/2010/main" val="21770585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E4EECD9B-2EC0-4786-BD83-C4DBD24011A6}" type="slidenum">
              <a:rPr lang="de-DE" smtClean="0"/>
              <a:pPr algn="l" rtl="0"/>
              <a:t>2</a:t>
            </a:fld>
            <a:endParaRPr lang="de-DE" dirty="0"/>
          </a:p>
        </p:txBody>
      </p:sp>
      <p:pic>
        <p:nvPicPr>
          <p:cNvPr id="6" name="Grafik 5">
            <a:extLst>
              <a:ext uri="{FF2B5EF4-FFF2-40B4-BE49-F238E27FC236}">
                <a16:creationId xmlns:a16="http://schemas.microsoft.com/office/drawing/2014/main" id="{9E1EA213-5543-5843-43CB-241DB65CCED8}"/>
              </a:ext>
            </a:extLst>
          </p:cNvPr>
          <p:cNvPicPr>
            <a:picLocks noChangeAspect="1"/>
          </p:cNvPicPr>
          <p:nvPr/>
        </p:nvPicPr>
        <p:blipFill>
          <a:blip r:embed="rId3"/>
          <a:stretch>
            <a:fillRect/>
          </a:stretch>
        </p:blipFill>
        <p:spPr>
          <a:xfrm>
            <a:off x="2057024" y="1529449"/>
            <a:ext cx="8402854" cy="5031008"/>
          </a:xfrm>
          <a:prstGeom prst="rect">
            <a:avLst/>
          </a:prstGeom>
        </p:spPr>
      </p:pic>
      <p:sp>
        <p:nvSpPr>
          <p:cNvPr id="2" name="Textfeld 1">
            <a:extLst>
              <a:ext uri="{FF2B5EF4-FFF2-40B4-BE49-F238E27FC236}">
                <a16:creationId xmlns:a16="http://schemas.microsoft.com/office/drawing/2014/main" id="{5EF3A678-5C4C-D2EC-01DC-8804859B85AE}"/>
              </a:ext>
            </a:extLst>
          </p:cNvPr>
          <p:cNvSpPr txBox="1"/>
          <p:nvPr/>
        </p:nvSpPr>
        <p:spPr>
          <a:xfrm>
            <a:off x="1903140" y="3332220"/>
            <a:ext cx="2981093" cy="276999"/>
          </a:xfrm>
          <a:prstGeom prst="rect">
            <a:avLst/>
          </a:prstGeom>
          <a:noFill/>
        </p:spPr>
        <p:txBody>
          <a:bodyPr wrap="square" rtlCol="0">
            <a:spAutoFit/>
          </a:bodyPr>
          <a:lstStyle/>
          <a:p>
            <a:r>
              <a:rPr lang="de-DE" sz="1200" i="1" dirty="0">
                <a:solidFill>
                  <a:srgbClr val="439ACB"/>
                </a:solidFill>
              </a:rPr>
              <a:t>Hydrogen </a:t>
            </a:r>
            <a:r>
              <a:rPr lang="de-DE" sz="1200" i="1" dirty="0" err="1">
                <a:solidFill>
                  <a:srgbClr val="439ACB"/>
                </a:solidFill>
              </a:rPr>
              <a:t>Strategy</a:t>
            </a:r>
            <a:r>
              <a:rPr lang="de-DE" sz="1200" i="1" dirty="0">
                <a:solidFill>
                  <a:srgbClr val="439ACB"/>
                </a:solidFill>
              </a:rPr>
              <a:t> 2.0</a:t>
            </a:r>
          </a:p>
        </p:txBody>
      </p:sp>
      <p:sp>
        <p:nvSpPr>
          <p:cNvPr id="4" name="Textfeld 3">
            <a:extLst>
              <a:ext uri="{FF2B5EF4-FFF2-40B4-BE49-F238E27FC236}">
                <a16:creationId xmlns:a16="http://schemas.microsoft.com/office/drawing/2014/main" id="{291593FD-DC75-330F-58EF-620AE4CC2D3A}"/>
              </a:ext>
            </a:extLst>
          </p:cNvPr>
          <p:cNvSpPr txBox="1"/>
          <p:nvPr/>
        </p:nvSpPr>
        <p:spPr>
          <a:xfrm>
            <a:off x="6775315" y="3441773"/>
            <a:ext cx="2981093" cy="276999"/>
          </a:xfrm>
          <a:prstGeom prst="rect">
            <a:avLst/>
          </a:prstGeom>
          <a:noFill/>
        </p:spPr>
        <p:txBody>
          <a:bodyPr wrap="square" rtlCol="0">
            <a:spAutoFit/>
          </a:bodyPr>
          <a:lstStyle/>
          <a:p>
            <a:r>
              <a:rPr lang="de-DE" sz="1200" i="1" dirty="0" err="1">
                <a:solidFill>
                  <a:srgbClr val="439ACB"/>
                </a:solidFill>
              </a:rPr>
              <a:t>Renewable</a:t>
            </a:r>
            <a:r>
              <a:rPr lang="de-DE" sz="1200" i="1" dirty="0">
                <a:solidFill>
                  <a:srgbClr val="439ACB"/>
                </a:solidFill>
              </a:rPr>
              <a:t> Energy </a:t>
            </a:r>
            <a:r>
              <a:rPr lang="de-DE" sz="1200" i="1" dirty="0" err="1">
                <a:solidFill>
                  <a:srgbClr val="439ACB"/>
                </a:solidFill>
              </a:rPr>
              <a:t>Strategy</a:t>
            </a:r>
            <a:endParaRPr lang="de-DE" sz="1200" i="1" dirty="0">
              <a:solidFill>
                <a:srgbClr val="439ACB"/>
              </a:solidFill>
            </a:endParaRPr>
          </a:p>
        </p:txBody>
      </p:sp>
      <p:sp>
        <p:nvSpPr>
          <p:cNvPr id="5" name="Textfeld 4">
            <a:extLst>
              <a:ext uri="{FF2B5EF4-FFF2-40B4-BE49-F238E27FC236}">
                <a16:creationId xmlns:a16="http://schemas.microsoft.com/office/drawing/2014/main" id="{14DB52E2-6E90-4126-05F9-19A9407A2F98}"/>
              </a:ext>
            </a:extLst>
          </p:cNvPr>
          <p:cNvSpPr txBox="1"/>
          <p:nvPr/>
        </p:nvSpPr>
        <p:spPr>
          <a:xfrm>
            <a:off x="7632669" y="4365354"/>
            <a:ext cx="2981093" cy="276999"/>
          </a:xfrm>
          <a:prstGeom prst="rect">
            <a:avLst/>
          </a:prstGeom>
          <a:noFill/>
        </p:spPr>
        <p:txBody>
          <a:bodyPr wrap="square" rtlCol="0">
            <a:spAutoFit/>
          </a:bodyPr>
          <a:lstStyle/>
          <a:p>
            <a:r>
              <a:rPr lang="de-DE" sz="1200" i="1" dirty="0" err="1">
                <a:solidFill>
                  <a:srgbClr val="439ACB"/>
                </a:solidFill>
              </a:rPr>
              <a:t>Secured</a:t>
            </a:r>
            <a:r>
              <a:rPr lang="de-DE" sz="1200" i="1" dirty="0">
                <a:solidFill>
                  <a:srgbClr val="439ACB"/>
                </a:solidFill>
              </a:rPr>
              <a:t> Supply </a:t>
            </a:r>
            <a:r>
              <a:rPr lang="de-DE" sz="1200" i="1" dirty="0" err="1">
                <a:solidFill>
                  <a:srgbClr val="439ACB"/>
                </a:solidFill>
              </a:rPr>
              <a:t>Strategy</a:t>
            </a:r>
            <a:endParaRPr lang="de-DE" sz="1200" i="1" dirty="0">
              <a:solidFill>
                <a:srgbClr val="439ACB"/>
              </a:solidFill>
            </a:endParaRPr>
          </a:p>
        </p:txBody>
      </p:sp>
      <p:sp>
        <p:nvSpPr>
          <p:cNvPr id="7" name="Textfeld 6">
            <a:extLst>
              <a:ext uri="{FF2B5EF4-FFF2-40B4-BE49-F238E27FC236}">
                <a16:creationId xmlns:a16="http://schemas.microsoft.com/office/drawing/2014/main" id="{81B1346B-99A9-FD80-6445-692A187F0E49}"/>
              </a:ext>
            </a:extLst>
          </p:cNvPr>
          <p:cNvSpPr txBox="1"/>
          <p:nvPr/>
        </p:nvSpPr>
        <p:spPr>
          <a:xfrm>
            <a:off x="7357756" y="5218169"/>
            <a:ext cx="2981093" cy="276999"/>
          </a:xfrm>
          <a:prstGeom prst="rect">
            <a:avLst/>
          </a:prstGeom>
          <a:noFill/>
        </p:spPr>
        <p:txBody>
          <a:bodyPr wrap="square" rtlCol="0">
            <a:spAutoFit/>
          </a:bodyPr>
          <a:lstStyle/>
          <a:p>
            <a:r>
              <a:rPr lang="de-DE" sz="1200" i="1" dirty="0" err="1">
                <a:solidFill>
                  <a:srgbClr val="439ACB"/>
                </a:solidFill>
              </a:rPr>
              <a:t>Heating</a:t>
            </a:r>
            <a:r>
              <a:rPr lang="de-DE" sz="1200" i="1" dirty="0">
                <a:solidFill>
                  <a:srgbClr val="439ACB"/>
                </a:solidFill>
              </a:rPr>
              <a:t> </a:t>
            </a:r>
            <a:r>
              <a:rPr lang="de-DE" sz="1200" i="1" dirty="0" err="1">
                <a:solidFill>
                  <a:srgbClr val="439ACB"/>
                </a:solidFill>
              </a:rPr>
              <a:t>Strategy</a:t>
            </a:r>
            <a:endParaRPr lang="de-DE" sz="1200" i="1" dirty="0">
              <a:solidFill>
                <a:srgbClr val="439ACB"/>
              </a:solidFill>
            </a:endParaRPr>
          </a:p>
        </p:txBody>
      </p:sp>
      <p:sp>
        <p:nvSpPr>
          <p:cNvPr id="8" name="Textfeld 7">
            <a:extLst>
              <a:ext uri="{FF2B5EF4-FFF2-40B4-BE49-F238E27FC236}">
                <a16:creationId xmlns:a16="http://schemas.microsoft.com/office/drawing/2014/main" id="{B8836898-D1E3-990B-AFA5-13E7F0FDD68C}"/>
              </a:ext>
            </a:extLst>
          </p:cNvPr>
          <p:cNvSpPr txBox="1"/>
          <p:nvPr/>
        </p:nvSpPr>
        <p:spPr>
          <a:xfrm>
            <a:off x="761998" y="4614610"/>
            <a:ext cx="2981093" cy="276999"/>
          </a:xfrm>
          <a:prstGeom prst="rect">
            <a:avLst/>
          </a:prstGeom>
          <a:noFill/>
        </p:spPr>
        <p:txBody>
          <a:bodyPr wrap="square" rtlCol="0">
            <a:spAutoFit/>
          </a:bodyPr>
          <a:lstStyle/>
          <a:p>
            <a:r>
              <a:rPr lang="de-DE" sz="1200" i="1" dirty="0">
                <a:solidFill>
                  <a:srgbClr val="439ACB"/>
                </a:solidFill>
              </a:rPr>
              <a:t>Storage </a:t>
            </a:r>
            <a:r>
              <a:rPr lang="de-DE" sz="1200" i="1" dirty="0" err="1">
                <a:solidFill>
                  <a:srgbClr val="439ACB"/>
                </a:solidFill>
              </a:rPr>
              <a:t>Strategy</a:t>
            </a:r>
            <a:endParaRPr lang="de-DE" sz="1200" i="1" dirty="0">
              <a:solidFill>
                <a:srgbClr val="439ACB"/>
              </a:solidFill>
            </a:endParaRPr>
          </a:p>
        </p:txBody>
      </p:sp>
      <p:sp>
        <p:nvSpPr>
          <p:cNvPr id="10" name="Textfeld 9">
            <a:extLst>
              <a:ext uri="{FF2B5EF4-FFF2-40B4-BE49-F238E27FC236}">
                <a16:creationId xmlns:a16="http://schemas.microsoft.com/office/drawing/2014/main" id="{0947FFC8-8F9C-0EEB-14C1-228043009932}"/>
              </a:ext>
            </a:extLst>
          </p:cNvPr>
          <p:cNvSpPr txBox="1"/>
          <p:nvPr/>
        </p:nvSpPr>
        <p:spPr>
          <a:xfrm>
            <a:off x="2973659" y="6169739"/>
            <a:ext cx="1776760" cy="307777"/>
          </a:xfrm>
          <a:prstGeom prst="rect">
            <a:avLst/>
          </a:prstGeom>
          <a:noFill/>
        </p:spPr>
        <p:txBody>
          <a:bodyPr wrap="square">
            <a:spAutoFit/>
          </a:bodyPr>
          <a:lstStyle/>
          <a:p>
            <a:r>
              <a:rPr lang="de-DE" sz="1400" dirty="0" err="1"/>
              <a:t>Secured</a:t>
            </a:r>
            <a:r>
              <a:rPr lang="de-DE" sz="1400" dirty="0"/>
              <a:t> Supply</a:t>
            </a:r>
          </a:p>
        </p:txBody>
      </p:sp>
      <p:sp>
        <p:nvSpPr>
          <p:cNvPr id="11" name="Textfeld 10">
            <a:extLst>
              <a:ext uri="{FF2B5EF4-FFF2-40B4-BE49-F238E27FC236}">
                <a16:creationId xmlns:a16="http://schemas.microsoft.com/office/drawing/2014/main" id="{EE575F80-B512-0FBD-480B-5C1E896AA593}"/>
              </a:ext>
            </a:extLst>
          </p:cNvPr>
          <p:cNvSpPr txBox="1"/>
          <p:nvPr/>
        </p:nvSpPr>
        <p:spPr>
          <a:xfrm>
            <a:off x="7227891" y="6169739"/>
            <a:ext cx="1776760" cy="307777"/>
          </a:xfrm>
          <a:prstGeom prst="rect">
            <a:avLst/>
          </a:prstGeom>
          <a:noFill/>
        </p:spPr>
        <p:txBody>
          <a:bodyPr wrap="square">
            <a:spAutoFit/>
          </a:bodyPr>
          <a:lstStyle/>
          <a:p>
            <a:r>
              <a:rPr lang="de-DE" sz="1400" dirty="0" err="1"/>
              <a:t>Affordability</a:t>
            </a:r>
            <a:endParaRPr lang="de-DE" sz="1400" dirty="0"/>
          </a:p>
        </p:txBody>
      </p:sp>
      <p:sp>
        <p:nvSpPr>
          <p:cNvPr id="12" name="Textfeld 11">
            <a:extLst>
              <a:ext uri="{FF2B5EF4-FFF2-40B4-BE49-F238E27FC236}">
                <a16:creationId xmlns:a16="http://schemas.microsoft.com/office/drawing/2014/main" id="{8EF19754-7ABB-3720-BC42-DAFAEBD4B2F9}"/>
              </a:ext>
            </a:extLst>
          </p:cNvPr>
          <p:cNvSpPr txBox="1"/>
          <p:nvPr/>
        </p:nvSpPr>
        <p:spPr>
          <a:xfrm>
            <a:off x="6134839" y="2293361"/>
            <a:ext cx="1776760" cy="307777"/>
          </a:xfrm>
          <a:prstGeom prst="rect">
            <a:avLst/>
          </a:prstGeom>
          <a:noFill/>
        </p:spPr>
        <p:txBody>
          <a:bodyPr wrap="square">
            <a:spAutoFit/>
          </a:bodyPr>
          <a:lstStyle/>
          <a:p>
            <a:r>
              <a:rPr lang="de-DE" sz="1400" dirty="0" err="1"/>
              <a:t>Sustainability</a:t>
            </a:r>
            <a:endParaRPr lang="de-DE" sz="1400" dirty="0"/>
          </a:p>
        </p:txBody>
      </p:sp>
    </p:spTree>
    <p:extLst>
      <p:ext uri="{BB962C8B-B14F-4D97-AF65-F5344CB8AC3E}">
        <p14:creationId xmlns:p14="http://schemas.microsoft.com/office/powerpoint/2010/main" val="33580845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97CB17C0-19CC-5AC9-3945-39BCA2A6C4BD}"/>
              </a:ext>
            </a:extLst>
          </p:cNvPr>
          <p:cNvSpPr>
            <a:spLocks noGrp="1"/>
          </p:cNvSpPr>
          <p:nvPr>
            <p:ph type="sldNum" sz="quarter" idx="12"/>
          </p:nvPr>
        </p:nvSpPr>
        <p:spPr/>
        <p:txBody>
          <a:bodyPr/>
          <a:lstStyle/>
          <a:p>
            <a:fld id="{E4EECD9B-2EC0-4786-BD83-C4DBD24011A6}" type="slidenum">
              <a:rPr lang="de-DE" smtClean="0"/>
              <a:pPr algn="l" rtl="0"/>
              <a:t>3</a:t>
            </a:fld>
            <a:endParaRPr lang="de-DE" dirty="0"/>
          </a:p>
        </p:txBody>
      </p:sp>
      <p:sp>
        <p:nvSpPr>
          <p:cNvPr id="3" name="Titel 2">
            <a:extLst>
              <a:ext uri="{FF2B5EF4-FFF2-40B4-BE49-F238E27FC236}">
                <a16:creationId xmlns:a16="http://schemas.microsoft.com/office/drawing/2014/main" id="{B7184676-8A81-547E-F391-4B6B2E8E4760}"/>
              </a:ext>
            </a:extLst>
          </p:cNvPr>
          <p:cNvSpPr>
            <a:spLocks noGrp="1"/>
          </p:cNvSpPr>
          <p:nvPr>
            <p:ph type="title"/>
          </p:nvPr>
        </p:nvSpPr>
        <p:spPr>
          <a:xfrm>
            <a:off x="635894" y="1409749"/>
            <a:ext cx="7279590" cy="516632"/>
          </a:xfrm>
        </p:spPr>
        <p:txBody>
          <a:bodyPr/>
          <a:lstStyle/>
          <a:p>
            <a:pPr algn="ctr" rtl="0"/>
            <a:r>
              <a:rPr lang="de-DE" sz="4000" dirty="0"/>
              <a:t>Renewable Energy Strategy</a:t>
            </a:r>
            <a:endParaRPr lang="de-DE" sz="3200" dirty="0"/>
          </a:p>
        </p:txBody>
      </p:sp>
      <p:sp>
        <p:nvSpPr>
          <p:cNvPr id="5" name="Ellipse 4">
            <a:extLst>
              <a:ext uri="{FF2B5EF4-FFF2-40B4-BE49-F238E27FC236}">
                <a16:creationId xmlns:a16="http://schemas.microsoft.com/office/drawing/2014/main" id="{8CE79C71-5696-64EF-9BA5-8FBE717C3E89}"/>
              </a:ext>
            </a:extLst>
          </p:cNvPr>
          <p:cNvSpPr/>
          <p:nvPr/>
        </p:nvSpPr>
        <p:spPr>
          <a:xfrm>
            <a:off x="2697064" y="4016890"/>
            <a:ext cx="3521462" cy="1653747"/>
          </a:xfrm>
          <a:prstGeom prst="ellipse">
            <a:avLst/>
          </a:prstGeom>
          <a:solidFill>
            <a:schemeClr val="tx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de-DE" sz="4000" dirty="0"/>
              <a:t>plant extension</a:t>
            </a:r>
          </a:p>
        </p:txBody>
      </p:sp>
      <p:sp>
        <p:nvSpPr>
          <p:cNvPr id="6" name="Ellipse 5">
            <a:extLst>
              <a:ext uri="{FF2B5EF4-FFF2-40B4-BE49-F238E27FC236}">
                <a16:creationId xmlns:a16="http://schemas.microsoft.com/office/drawing/2014/main" id="{527D042D-8903-B3C7-9AF4-D2930DD477A6}"/>
              </a:ext>
            </a:extLst>
          </p:cNvPr>
          <p:cNvSpPr/>
          <p:nvPr/>
        </p:nvSpPr>
        <p:spPr>
          <a:xfrm>
            <a:off x="5204467" y="2433492"/>
            <a:ext cx="3252442" cy="1727889"/>
          </a:xfrm>
          <a:prstGeom prst="ellipse">
            <a:avLst/>
          </a:prstGeom>
          <a:solidFill>
            <a:schemeClr val="tx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de-DE" sz="3600" dirty="0" err="1"/>
              <a:t>acceptance</a:t>
            </a:r>
            <a:endParaRPr lang="de-DE" sz="2800" dirty="0"/>
          </a:p>
        </p:txBody>
      </p:sp>
      <p:sp>
        <p:nvSpPr>
          <p:cNvPr id="17" name="Ellipse 16">
            <a:extLst>
              <a:ext uri="{FF2B5EF4-FFF2-40B4-BE49-F238E27FC236}">
                <a16:creationId xmlns:a16="http://schemas.microsoft.com/office/drawing/2014/main" id="{9400DC2C-FE97-EDEE-ADB3-5FA8C5AD80E3}"/>
              </a:ext>
            </a:extLst>
          </p:cNvPr>
          <p:cNvSpPr/>
          <p:nvPr/>
        </p:nvSpPr>
        <p:spPr>
          <a:xfrm>
            <a:off x="6237826" y="3892496"/>
            <a:ext cx="1682050" cy="864748"/>
          </a:xfrm>
          <a:prstGeom prst="ellipse">
            <a:avLst/>
          </a:prstGeom>
          <a:solidFill>
            <a:srgbClr val="FFC000"/>
          </a:solidFill>
          <a:ln>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de-DE" sz="2400" dirty="0"/>
              <a:t>EAB</a:t>
            </a:r>
          </a:p>
        </p:txBody>
      </p:sp>
      <p:sp>
        <p:nvSpPr>
          <p:cNvPr id="16" name="Ellipse 15">
            <a:extLst>
              <a:ext uri="{FF2B5EF4-FFF2-40B4-BE49-F238E27FC236}">
                <a16:creationId xmlns:a16="http://schemas.microsoft.com/office/drawing/2014/main" id="{2CE6FE1C-5CB5-7510-AFCF-F89BAB8D4A50}"/>
              </a:ext>
            </a:extLst>
          </p:cNvPr>
          <p:cNvSpPr/>
          <p:nvPr/>
        </p:nvSpPr>
        <p:spPr>
          <a:xfrm>
            <a:off x="3828774" y="2369816"/>
            <a:ext cx="1695656" cy="927620"/>
          </a:xfrm>
          <a:prstGeom prst="ellipse">
            <a:avLst/>
          </a:prstGeom>
          <a:solidFill>
            <a:srgbClr val="FFC000"/>
          </a:solidFill>
          <a:ln>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de-DE" sz="2400" dirty="0"/>
              <a:t>LENK</a:t>
            </a:r>
            <a:endParaRPr lang="de-DE" dirty="0"/>
          </a:p>
        </p:txBody>
      </p:sp>
      <p:sp>
        <p:nvSpPr>
          <p:cNvPr id="15" name="Ellipse 14">
            <a:extLst>
              <a:ext uri="{FF2B5EF4-FFF2-40B4-BE49-F238E27FC236}">
                <a16:creationId xmlns:a16="http://schemas.microsoft.com/office/drawing/2014/main" id="{F2F5A494-630B-1B7A-7D14-8DEF39DB66E0}"/>
              </a:ext>
            </a:extLst>
          </p:cNvPr>
          <p:cNvSpPr/>
          <p:nvPr/>
        </p:nvSpPr>
        <p:spPr>
          <a:xfrm>
            <a:off x="8085608" y="2327008"/>
            <a:ext cx="2783944" cy="1387649"/>
          </a:xfrm>
          <a:prstGeom prst="ellipse">
            <a:avLst/>
          </a:prstGeom>
          <a:solidFill>
            <a:srgbClr val="FFC000"/>
          </a:solidFill>
          <a:ln>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de-DE" sz="2400" dirty="0"/>
              <a:t>Team Energiewende Bayern</a:t>
            </a:r>
          </a:p>
        </p:txBody>
      </p:sp>
      <p:sp>
        <p:nvSpPr>
          <p:cNvPr id="7" name="Ellipse 6">
            <a:extLst>
              <a:ext uri="{FF2B5EF4-FFF2-40B4-BE49-F238E27FC236}">
                <a16:creationId xmlns:a16="http://schemas.microsoft.com/office/drawing/2014/main" id="{631AF136-2F40-6471-458F-849D6A458A67}"/>
              </a:ext>
            </a:extLst>
          </p:cNvPr>
          <p:cNvSpPr/>
          <p:nvPr/>
        </p:nvSpPr>
        <p:spPr>
          <a:xfrm>
            <a:off x="7549737" y="4174575"/>
            <a:ext cx="3535375" cy="1775085"/>
          </a:xfrm>
          <a:prstGeom prst="ellipse">
            <a:avLst/>
          </a:prstGeom>
          <a:solidFill>
            <a:schemeClr val="tx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de-DE" sz="4000" dirty="0"/>
              <a:t>system integration</a:t>
            </a:r>
            <a:endParaRPr lang="de-DE" dirty="0"/>
          </a:p>
        </p:txBody>
      </p:sp>
      <p:sp>
        <p:nvSpPr>
          <p:cNvPr id="9" name="Ellipse 8">
            <a:extLst>
              <a:ext uri="{FF2B5EF4-FFF2-40B4-BE49-F238E27FC236}">
                <a16:creationId xmlns:a16="http://schemas.microsoft.com/office/drawing/2014/main" id="{AAC90510-57F8-38B4-F228-3D0E8E332B15}"/>
              </a:ext>
            </a:extLst>
          </p:cNvPr>
          <p:cNvSpPr/>
          <p:nvPr/>
        </p:nvSpPr>
        <p:spPr>
          <a:xfrm>
            <a:off x="8808521" y="5779472"/>
            <a:ext cx="2163306" cy="881353"/>
          </a:xfrm>
          <a:prstGeom prst="ellipse">
            <a:avLst/>
          </a:prstGeom>
          <a:solidFill>
            <a:srgbClr val="0070C0"/>
          </a:solidFill>
          <a:ln>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de-DE" sz="2400" dirty="0"/>
              <a:t>memory</a:t>
            </a:r>
          </a:p>
        </p:txBody>
      </p:sp>
      <p:sp>
        <p:nvSpPr>
          <p:cNvPr id="8" name="Ellipse 7">
            <a:extLst>
              <a:ext uri="{FF2B5EF4-FFF2-40B4-BE49-F238E27FC236}">
                <a16:creationId xmlns:a16="http://schemas.microsoft.com/office/drawing/2014/main" id="{87311A66-BB2F-3B7C-6150-E22AD21CBBA9}"/>
              </a:ext>
            </a:extLst>
          </p:cNvPr>
          <p:cNvSpPr/>
          <p:nvPr/>
        </p:nvSpPr>
        <p:spPr>
          <a:xfrm>
            <a:off x="10625602" y="4381893"/>
            <a:ext cx="2163306" cy="937533"/>
          </a:xfrm>
          <a:prstGeom prst="ellipse">
            <a:avLst/>
          </a:prstGeom>
          <a:solidFill>
            <a:srgbClr val="0070C0"/>
          </a:solidFill>
          <a:ln>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de-DE" sz="2400" dirty="0"/>
              <a:t>power grids</a:t>
            </a:r>
          </a:p>
        </p:txBody>
      </p:sp>
      <p:sp>
        <p:nvSpPr>
          <p:cNvPr id="12" name="Ellipse 11">
            <a:extLst>
              <a:ext uri="{FF2B5EF4-FFF2-40B4-BE49-F238E27FC236}">
                <a16:creationId xmlns:a16="http://schemas.microsoft.com/office/drawing/2014/main" id="{B19CC5ED-9FBF-121A-BAF3-1CD2E87F839C}"/>
              </a:ext>
            </a:extLst>
          </p:cNvPr>
          <p:cNvSpPr/>
          <p:nvPr/>
        </p:nvSpPr>
        <p:spPr>
          <a:xfrm>
            <a:off x="4676602" y="5497598"/>
            <a:ext cx="2336102" cy="876368"/>
          </a:xfrm>
          <a:prstGeom prst="ellipse">
            <a:avLst/>
          </a:prstGeom>
          <a:solidFill>
            <a:srgbClr val="92D050"/>
          </a:solidFill>
          <a:ln>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de-DE" sz="2000" dirty="0"/>
              <a:t>hydropower</a:t>
            </a:r>
            <a:endParaRPr lang="de-DE" sz="2400" dirty="0"/>
          </a:p>
        </p:txBody>
      </p:sp>
      <p:sp>
        <p:nvSpPr>
          <p:cNvPr id="11" name="Ellipse 10">
            <a:extLst>
              <a:ext uri="{FF2B5EF4-FFF2-40B4-BE49-F238E27FC236}">
                <a16:creationId xmlns:a16="http://schemas.microsoft.com/office/drawing/2014/main" id="{01D83DC9-9D65-0DB7-5BD5-172A36EF668D}"/>
              </a:ext>
            </a:extLst>
          </p:cNvPr>
          <p:cNvSpPr/>
          <p:nvPr/>
        </p:nvSpPr>
        <p:spPr>
          <a:xfrm>
            <a:off x="1451444" y="5156742"/>
            <a:ext cx="2161973" cy="876368"/>
          </a:xfrm>
          <a:prstGeom prst="ellipse">
            <a:avLst/>
          </a:prstGeom>
          <a:solidFill>
            <a:srgbClr val="92D050"/>
          </a:solidFill>
          <a:ln>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de-DE" sz="2400" dirty="0"/>
              <a:t>PV</a:t>
            </a:r>
          </a:p>
        </p:txBody>
      </p:sp>
      <p:sp>
        <p:nvSpPr>
          <p:cNvPr id="14" name="Ellipse 13">
            <a:extLst>
              <a:ext uri="{FF2B5EF4-FFF2-40B4-BE49-F238E27FC236}">
                <a16:creationId xmlns:a16="http://schemas.microsoft.com/office/drawing/2014/main" id="{F3207B47-A476-29CB-E765-E3EADE034511}"/>
              </a:ext>
            </a:extLst>
          </p:cNvPr>
          <p:cNvSpPr/>
          <p:nvPr/>
        </p:nvSpPr>
        <p:spPr>
          <a:xfrm>
            <a:off x="2622572" y="5823178"/>
            <a:ext cx="2336102" cy="876368"/>
          </a:xfrm>
          <a:prstGeom prst="ellipse">
            <a:avLst/>
          </a:prstGeom>
          <a:solidFill>
            <a:srgbClr val="92D050"/>
          </a:solidFill>
          <a:ln>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de-DE" sz="2400" dirty="0"/>
              <a:t>geo-</a:t>
            </a:r>
            <a:r>
              <a:rPr lang="de-DE" sz="2400" dirty="0" err="1"/>
              <a:t>thermics</a:t>
            </a:r>
            <a:endParaRPr lang="de-DE" sz="2400" dirty="0"/>
          </a:p>
        </p:txBody>
      </p:sp>
      <p:sp>
        <p:nvSpPr>
          <p:cNvPr id="10" name="Ellipse 9">
            <a:extLst>
              <a:ext uri="{FF2B5EF4-FFF2-40B4-BE49-F238E27FC236}">
                <a16:creationId xmlns:a16="http://schemas.microsoft.com/office/drawing/2014/main" id="{1AE04E03-379A-4AAC-B73C-005408B0B9C6}"/>
              </a:ext>
            </a:extLst>
          </p:cNvPr>
          <p:cNvSpPr/>
          <p:nvPr/>
        </p:nvSpPr>
        <p:spPr>
          <a:xfrm>
            <a:off x="993267" y="4151475"/>
            <a:ext cx="2161973" cy="876368"/>
          </a:xfrm>
          <a:prstGeom prst="ellipse">
            <a:avLst/>
          </a:prstGeom>
          <a:solidFill>
            <a:srgbClr val="92D050"/>
          </a:solidFill>
          <a:ln>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de-DE" sz="2400" dirty="0"/>
              <a:t>wind energy</a:t>
            </a:r>
          </a:p>
        </p:txBody>
      </p:sp>
      <p:sp>
        <p:nvSpPr>
          <p:cNvPr id="13" name="Ellipse 12">
            <a:extLst>
              <a:ext uri="{FF2B5EF4-FFF2-40B4-BE49-F238E27FC236}">
                <a16:creationId xmlns:a16="http://schemas.microsoft.com/office/drawing/2014/main" id="{ADBBD53A-3EF7-2382-78F9-8A5804FCE3D7}"/>
              </a:ext>
            </a:extLst>
          </p:cNvPr>
          <p:cNvSpPr/>
          <p:nvPr/>
        </p:nvSpPr>
        <p:spPr>
          <a:xfrm>
            <a:off x="2259507" y="3276544"/>
            <a:ext cx="2336102" cy="876368"/>
          </a:xfrm>
          <a:prstGeom prst="ellipse">
            <a:avLst/>
          </a:prstGeom>
          <a:solidFill>
            <a:srgbClr val="92D050"/>
          </a:solidFill>
          <a:ln>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de-DE" sz="2400" dirty="0"/>
              <a:t>bioenergy</a:t>
            </a:r>
          </a:p>
        </p:txBody>
      </p:sp>
      <p:sp>
        <p:nvSpPr>
          <p:cNvPr id="19" name="Textfeld 18">
            <a:extLst>
              <a:ext uri="{FF2B5EF4-FFF2-40B4-BE49-F238E27FC236}">
                <a16:creationId xmlns:a16="http://schemas.microsoft.com/office/drawing/2014/main" id="{7601AE18-AC99-E39A-0DBB-CBE2818EF040}"/>
              </a:ext>
            </a:extLst>
          </p:cNvPr>
          <p:cNvSpPr txBox="1"/>
          <p:nvPr/>
        </p:nvSpPr>
        <p:spPr>
          <a:xfrm>
            <a:off x="598426" y="2399795"/>
            <a:ext cx="2195098" cy="1046440"/>
          </a:xfrm>
          <a:prstGeom prst="rect">
            <a:avLst/>
          </a:prstGeom>
          <a:noFill/>
        </p:spPr>
        <p:txBody>
          <a:bodyPr wrap="square" rtlCol="0">
            <a:spAutoFit/>
          </a:bodyPr>
          <a:lstStyle/>
          <a:p>
            <a:pPr algn="l" rtl="0"/>
            <a:r>
              <a:rPr lang="de-DE" b="1" dirty="0"/>
              <a:t>Where are we?</a:t>
            </a:r>
          </a:p>
        </p:txBody>
      </p:sp>
    </p:spTree>
    <p:extLst>
      <p:ext uri="{BB962C8B-B14F-4D97-AF65-F5344CB8AC3E}">
        <p14:creationId xmlns:p14="http://schemas.microsoft.com/office/powerpoint/2010/main" val="2654547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6" grpId="0" animBg="1"/>
      <p:bldP spid="15" grpId="0" animBg="1"/>
      <p:bldP spid="9" grpId="0" animBg="1"/>
      <p:bldP spid="8" grpId="0" animBg="1"/>
      <p:bldP spid="12" grpId="0" animBg="1"/>
      <p:bldP spid="11" grpId="0" animBg="1"/>
      <p:bldP spid="14" grpId="0" animBg="1"/>
      <p:bldP spid="10"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1B8EDBF4-0416-C7BD-61E5-2FF16E10D89B}"/>
              </a:ext>
            </a:extLst>
          </p:cNvPr>
          <p:cNvSpPr>
            <a:spLocks noGrp="1"/>
          </p:cNvSpPr>
          <p:nvPr>
            <p:ph type="sldNum" sz="quarter" idx="12"/>
          </p:nvPr>
        </p:nvSpPr>
        <p:spPr/>
        <p:txBody>
          <a:bodyPr/>
          <a:lstStyle/>
          <a:p>
            <a:fld id="{E4EECD9B-2EC0-4786-BD83-C4DBD24011A6}" type="slidenum">
              <a:rPr lang="de-DE" smtClean="0"/>
              <a:pPr algn="l" rtl="0"/>
              <a:t>4</a:t>
            </a:fld>
            <a:endParaRPr lang="de-DE" dirty="0"/>
          </a:p>
        </p:txBody>
      </p:sp>
      <p:sp>
        <p:nvSpPr>
          <p:cNvPr id="3" name="Titel 2">
            <a:extLst>
              <a:ext uri="{FF2B5EF4-FFF2-40B4-BE49-F238E27FC236}">
                <a16:creationId xmlns:a16="http://schemas.microsoft.com/office/drawing/2014/main" id="{080E32D0-518E-4282-D4BB-D58FE9459BFB}"/>
              </a:ext>
            </a:extLst>
          </p:cNvPr>
          <p:cNvSpPr>
            <a:spLocks noGrp="1"/>
          </p:cNvSpPr>
          <p:nvPr>
            <p:ph type="title"/>
          </p:nvPr>
        </p:nvSpPr>
        <p:spPr>
          <a:xfrm>
            <a:off x="699831" y="1663700"/>
            <a:ext cx="9705721" cy="516632"/>
          </a:xfrm>
        </p:spPr>
        <p:txBody>
          <a:bodyPr/>
          <a:lstStyle/>
          <a:p>
            <a:pPr algn="l" rtl="0"/>
            <a:r>
              <a:rPr lang="de-DE" sz="4000" dirty="0"/>
              <a:t>Ambitious goals</a:t>
            </a:r>
          </a:p>
        </p:txBody>
      </p:sp>
      <p:pic>
        <p:nvPicPr>
          <p:cNvPr id="6" name="Inhaltsplatzhalter 5" descr="Windkraftanlagen Silhouette">
            <a:extLst>
              <a:ext uri="{FF2B5EF4-FFF2-40B4-BE49-F238E27FC236}">
                <a16:creationId xmlns:a16="http://schemas.microsoft.com/office/drawing/2014/main" id="{7C2A4495-4146-6FD5-FCF4-568C34BAD8CD}"/>
              </a:ext>
            </a:extLst>
          </p:cNvPr>
          <p:cNvPicPr>
            <a:picLocks noGrp="1" noChangeAspect="1"/>
          </p:cNvPicPr>
          <p:nvPr>
            <p:ph sz="quarter" idx="13"/>
          </p:nvPr>
        </p:nvPicPr>
        <p:blipFill>
          <a:blip r:embed="rId3">
            <a:extLst>
              <a:ext uri="{96DAC541-7B7A-43D3-8B79-37D633B846F1}">
                <asvg:svgBlip xmlns:asvg="http://schemas.microsoft.com/office/drawing/2016/SVG/main" r:embed="rId4"/>
              </a:ext>
            </a:extLst>
          </a:blip>
          <a:stretch>
            <a:fillRect/>
          </a:stretch>
        </p:blipFill>
        <p:spPr>
          <a:xfrm>
            <a:off x="943850" y="3072563"/>
            <a:ext cx="914400" cy="914400"/>
          </a:xfrm>
        </p:spPr>
      </p:pic>
      <p:pic>
        <p:nvPicPr>
          <p:cNvPr id="8" name="Grafik 7" descr="Solarmodule Silhouette">
            <a:extLst>
              <a:ext uri="{FF2B5EF4-FFF2-40B4-BE49-F238E27FC236}">
                <a16:creationId xmlns:a16="http://schemas.microsoft.com/office/drawing/2014/main" id="{3C12BD2F-C2D4-1E94-404E-EB2F898944F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065817" y="4897409"/>
            <a:ext cx="914400" cy="914400"/>
          </a:xfrm>
          <a:prstGeom prst="rect">
            <a:avLst/>
          </a:prstGeom>
        </p:spPr>
      </p:pic>
      <p:pic>
        <p:nvPicPr>
          <p:cNvPr id="10" name="Grafik 9" descr="Welle Silhouette">
            <a:extLst>
              <a:ext uri="{FF2B5EF4-FFF2-40B4-BE49-F238E27FC236}">
                <a16:creationId xmlns:a16="http://schemas.microsoft.com/office/drawing/2014/main" id="{BE563E17-8D6B-F37B-A757-2B0B1E1A3B7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321635" y="4381225"/>
            <a:ext cx="914400" cy="891811"/>
          </a:xfrm>
          <a:prstGeom prst="rect">
            <a:avLst/>
          </a:prstGeom>
        </p:spPr>
      </p:pic>
      <p:pic>
        <p:nvPicPr>
          <p:cNvPr id="14" name="Grafik 13" descr="Offene Hand mit Pflanze mit einfarbiger Füllung">
            <a:extLst>
              <a:ext uri="{FF2B5EF4-FFF2-40B4-BE49-F238E27FC236}">
                <a16:creationId xmlns:a16="http://schemas.microsoft.com/office/drawing/2014/main" id="{4E08BE51-2962-67EB-0376-C2C4203FB72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240073" y="2772701"/>
            <a:ext cx="914400" cy="914400"/>
          </a:xfrm>
          <a:prstGeom prst="rect">
            <a:avLst/>
          </a:prstGeom>
        </p:spPr>
      </p:pic>
      <p:sp>
        <p:nvSpPr>
          <p:cNvPr id="15" name="Textfeld 14">
            <a:extLst>
              <a:ext uri="{FF2B5EF4-FFF2-40B4-BE49-F238E27FC236}">
                <a16:creationId xmlns:a16="http://schemas.microsoft.com/office/drawing/2014/main" id="{A63DF1C3-7280-D40D-84B4-38491A76D342}"/>
              </a:ext>
            </a:extLst>
          </p:cNvPr>
          <p:cNvSpPr txBox="1"/>
          <p:nvPr/>
        </p:nvSpPr>
        <p:spPr>
          <a:xfrm>
            <a:off x="1978443" y="2772701"/>
            <a:ext cx="3371645" cy="1569660"/>
          </a:xfrm>
          <a:prstGeom prst="rect">
            <a:avLst/>
          </a:prstGeom>
          <a:noFill/>
        </p:spPr>
        <p:txBody>
          <a:bodyPr wrap="square" rtlCol="0">
            <a:spAutoFit/>
          </a:bodyPr>
          <a:lstStyle/>
          <a:p>
            <a:pPr algn="l" rtl="0"/>
            <a:r>
              <a:rPr lang="de-DE" sz="2400" dirty="0">
                <a:solidFill>
                  <a:schemeClr val="tx1"/>
                </a:solidFill>
              </a:rPr>
              <a:t>1,000 new wind turbines by 2030; </a:t>
            </a:r>
            <a:r>
              <a:rPr lang="de-DE" sz="2400" dirty="0" err="1">
                <a:solidFill>
                  <a:schemeClr val="tx1"/>
                </a:solidFill>
              </a:rPr>
              <a:t>then</a:t>
            </a:r>
            <a:r>
              <a:rPr lang="de-DE" sz="2400" dirty="0">
                <a:solidFill>
                  <a:schemeClr val="tx1"/>
                </a:solidFill>
              </a:rPr>
              <a:t> </a:t>
            </a:r>
            <a:r>
              <a:rPr lang="de-DE" sz="2400" dirty="0" err="1">
                <a:solidFill>
                  <a:schemeClr val="tx1"/>
                </a:solidFill>
              </a:rPr>
              <a:t>continuing</a:t>
            </a:r>
            <a:r>
              <a:rPr lang="de-DE" sz="2400" dirty="0">
                <a:solidFill>
                  <a:schemeClr val="tx1"/>
                </a:solidFill>
              </a:rPr>
              <a:t> annual </a:t>
            </a:r>
            <a:r>
              <a:rPr lang="de-DE" sz="2400" dirty="0" err="1">
                <a:solidFill>
                  <a:schemeClr val="tx1"/>
                </a:solidFill>
              </a:rPr>
              <a:t>expansion</a:t>
            </a:r>
            <a:endParaRPr lang="de-DE" sz="2400" dirty="0">
              <a:solidFill>
                <a:schemeClr val="tx1"/>
              </a:solidFill>
            </a:endParaRPr>
          </a:p>
        </p:txBody>
      </p:sp>
      <p:sp>
        <p:nvSpPr>
          <p:cNvPr id="16" name="Textfeld 15">
            <a:extLst>
              <a:ext uri="{FF2B5EF4-FFF2-40B4-BE49-F238E27FC236}">
                <a16:creationId xmlns:a16="http://schemas.microsoft.com/office/drawing/2014/main" id="{1F33FA22-31D6-EDC5-CB8A-2AFB0E6BF5C7}"/>
              </a:ext>
            </a:extLst>
          </p:cNvPr>
          <p:cNvSpPr txBox="1"/>
          <p:nvPr/>
        </p:nvSpPr>
        <p:spPr>
          <a:xfrm>
            <a:off x="627595" y="4771647"/>
            <a:ext cx="3371645" cy="1200329"/>
          </a:xfrm>
          <a:prstGeom prst="rect">
            <a:avLst/>
          </a:prstGeom>
          <a:noFill/>
        </p:spPr>
        <p:txBody>
          <a:bodyPr wrap="square" rtlCol="0">
            <a:spAutoFit/>
          </a:bodyPr>
          <a:lstStyle/>
          <a:p>
            <a:pPr algn="l" rtl="0"/>
            <a:r>
              <a:rPr lang="de-DE" sz="2400" dirty="0">
                <a:solidFill>
                  <a:schemeClr val="tx1"/>
                </a:solidFill>
              </a:rPr>
              <a:t>80 to 100 GW </a:t>
            </a:r>
          </a:p>
          <a:p>
            <a:pPr algn="l" rtl="0"/>
            <a:r>
              <a:rPr lang="de-DE" sz="2400" dirty="0" err="1">
                <a:solidFill>
                  <a:schemeClr val="tx1"/>
                </a:solidFill>
              </a:rPr>
              <a:t>installed</a:t>
            </a:r>
            <a:r>
              <a:rPr lang="de-DE" sz="2400" dirty="0">
                <a:solidFill>
                  <a:schemeClr val="tx1"/>
                </a:solidFill>
              </a:rPr>
              <a:t> capacity</a:t>
            </a:r>
          </a:p>
          <a:p>
            <a:pPr algn="l" rtl="0"/>
            <a:r>
              <a:rPr lang="de-DE" sz="2400" dirty="0">
                <a:solidFill>
                  <a:schemeClr val="tx1"/>
                </a:solidFill>
              </a:rPr>
              <a:t>by 2040</a:t>
            </a:r>
          </a:p>
        </p:txBody>
      </p:sp>
      <p:sp>
        <p:nvSpPr>
          <p:cNvPr id="17" name="Textfeld 16">
            <a:extLst>
              <a:ext uri="{FF2B5EF4-FFF2-40B4-BE49-F238E27FC236}">
                <a16:creationId xmlns:a16="http://schemas.microsoft.com/office/drawing/2014/main" id="{00CB2479-F021-D430-8C0C-16583E5415CD}"/>
              </a:ext>
            </a:extLst>
          </p:cNvPr>
          <p:cNvSpPr txBox="1"/>
          <p:nvPr/>
        </p:nvSpPr>
        <p:spPr>
          <a:xfrm>
            <a:off x="7347744" y="2480898"/>
            <a:ext cx="3371645" cy="1569660"/>
          </a:xfrm>
          <a:prstGeom prst="rect">
            <a:avLst/>
          </a:prstGeom>
          <a:noFill/>
        </p:spPr>
        <p:txBody>
          <a:bodyPr wrap="square" rtlCol="0">
            <a:spAutoFit/>
          </a:bodyPr>
          <a:lstStyle/>
          <a:p>
            <a:pPr algn="l" rtl="0"/>
            <a:r>
              <a:rPr lang="de-DE" sz="2400" dirty="0" err="1">
                <a:solidFill>
                  <a:schemeClr val="tx1"/>
                </a:solidFill>
              </a:rPr>
              <a:t>increase</a:t>
            </a:r>
            <a:r>
              <a:rPr lang="de-DE" sz="2400" dirty="0">
                <a:solidFill>
                  <a:schemeClr val="tx1"/>
                </a:solidFill>
              </a:rPr>
              <a:t> </a:t>
            </a:r>
            <a:r>
              <a:rPr lang="de-DE" sz="2400" dirty="0" err="1">
                <a:solidFill>
                  <a:schemeClr val="tx1"/>
                </a:solidFill>
              </a:rPr>
              <a:t>electricity</a:t>
            </a:r>
            <a:r>
              <a:rPr lang="de-DE" sz="2400" dirty="0">
                <a:solidFill>
                  <a:schemeClr val="tx1"/>
                </a:solidFill>
              </a:rPr>
              <a:t> </a:t>
            </a:r>
            <a:r>
              <a:rPr lang="de-DE" sz="2400" dirty="0" err="1">
                <a:solidFill>
                  <a:schemeClr val="tx1"/>
                </a:solidFill>
              </a:rPr>
              <a:t>production</a:t>
            </a:r>
            <a:r>
              <a:rPr lang="de-DE" sz="2400" dirty="0">
                <a:solidFill>
                  <a:schemeClr val="tx1"/>
                </a:solidFill>
              </a:rPr>
              <a:t> from biomass by 15% </a:t>
            </a:r>
          </a:p>
          <a:p>
            <a:pPr algn="l" rtl="0"/>
            <a:r>
              <a:rPr lang="de-DE" sz="2400" dirty="0" err="1">
                <a:solidFill>
                  <a:schemeClr val="tx1"/>
                </a:solidFill>
              </a:rPr>
              <a:t>by</a:t>
            </a:r>
            <a:r>
              <a:rPr lang="de-DE" sz="2400" dirty="0">
                <a:solidFill>
                  <a:schemeClr val="tx1"/>
                </a:solidFill>
              </a:rPr>
              <a:t> 2030</a:t>
            </a:r>
          </a:p>
        </p:txBody>
      </p:sp>
      <p:sp>
        <p:nvSpPr>
          <p:cNvPr id="18" name="Textfeld 17">
            <a:extLst>
              <a:ext uri="{FF2B5EF4-FFF2-40B4-BE49-F238E27FC236}">
                <a16:creationId xmlns:a16="http://schemas.microsoft.com/office/drawing/2014/main" id="{6D450F73-AFE3-9C90-3E95-068960DAE83A}"/>
              </a:ext>
            </a:extLst>
          </p:cNvPr>
          <p:cNvSpPr txBox="1"/>
          <p:nvPr/>
        </p:nvSpPr>
        <p:spPr>
          <a:xfrm>
            <a:off x="4626730" y="4716209"/>
            <a:ext cx="3371645" cy="1200329"/>
          </a:xfrm>
          <a:prstGeom prst="rect">
            <a:avLst/>
          </a:prstGeom>
          <a:noFill/>
        </p:spPr>
        <p:txBody>
          <a:bodyPr wrap="square" rtlCol="0">
            <a:spAutoFit/>
          </a:bodyPr>
          <a:lstStyle/>
          <a:p>
            <a:pPr algn="l" rtl="0"/>
            <a:r>
              <a:rPr lang="de-DE" sz="2400" dirty="0">
                <a:solidFill>
                  <a:schemeClr val="tx1"/>
                </a:solidFill>
              </a:rPr>
              <a:t>Increase annual hydroelectric power generation by 1 TWH</a:t>
            </a:r>
          </a:p>
        </p:txBody>
      </p:sp>
      <p:sp>
        <p:nvSpPr>
          <p:cNvPr id="19" name="Textfeld 18">
            <a:extLst>
              <a:ext uri="{FF2B5EF4-FFF2-40B4-BE49-F238E27FC236}">
                <a16:creationId xmlns:a16="http://schemas.microsoft.com/office/drawing/2014/main" id="{F009DEF9-539B-8EBC-1ADC-62A0290DA905}"/>
              </a:ext>
            </a:extLst>
          </p:cNvPr>
          <p:cNvSpPr txBox="1"/>
          <p:nvPr/>
        </p:nvSpPr>
        <p:spPr>
          <a:xfrm>
            <a:off x="8623233" y="4257969"/>
            <a:ext cx="3894564" cy="1938992"/>
          </a:xfrm>
          <a:prstGeom prst="rect">
            <a:avLst/>
          </a:prstGeom>
          <a:noFill/>
        </p:spPr>
        <p:txBody>
          <a:bodyPr wrap="square" rtlCol="0">
            <a:spAutoFit/>
          </a:bodyPr>
          <a:lstStyle/>
          <a:p>
            <a:pPr algn="l" rtl="0"/>
            <a:r>
              <a:rPr lang="de-DE" sz="2400" dirty="0">
                <a:solidFill>
                  <a:schemeClr val="tx1"/>
                </a:solidFill>
              </a:rPr>
              <a:t>By 2030, heat output from deep geothermal energy will be tripled and by 2050 it will cover up to 25% of heat demand in </a:t>
            </a:r>
            <a:r>
              <a:rPr lang="de-DE" sz="2400" dirty="0" err="1">
                <a:solidFill>
                  <a:schemeClr val="tx1"/>
                </a:solidFill>
              </a:rPr>
              <a:t>buildings</a:t>
            </a:r>
            <a:endParaRPr lang="de-DE" sz="2400" dirty="0">
              <a:solidFill>
                <a:schemeClr val="tx1"/>
              </a:solidFill>
            </a:endParaRPr>
          </a:p>
        </p:txBody>
      </p:sp>
    </p:spTree>
    <p:extLst>
      <p:ext uri="{BB962C8B-B14F-4D97-AF65-F5344CB8AC3E}">
        <p14:creationId xmlns:p14="http://schemas.microsoft.com/office/powerpoint/2010/main" val="8317301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1B8EDBF4-0416-C7BD-61E5-2FF16E10D89B}"/>
              </a:ext>
            </a:extLst>
          </p:cNvPr>
          <p:cNvSpPr>
            <a:spLocks noGrp="1"/>
          </p:cNvSpPr>
          <p:nvPr>
            <p:ph type="sldNum" sz="quarter" idx="12"/>
          </p:nvPr>
        </p:nvSpPr>
        <p:spPr/>
        <p:txBody>
          <a:bodyPr/>
          <a:lstStyle/>
          <a:p>
            <a:fld id="{E4EECD9B-2EC0-4786-BD83-C4DBD24011A6}" type="slidenum">
              <a:rPr lang="de-DE" smtClean="0"/>
              <a:pPr algn="l" rtl="0"/>
              <a:t>5</a:t>
            </a:fld>
            <a:endParaRPr lang="de-DE" dirty="0"/>
          </a:p>
        </p:txBody>
      </p:sp>
      <p:sp>
        <p:nvSpPr>
          <p:cNvPr id="3" name="Titel 2">
            <a:extLst>
              <a:ext uri="{FF2B5EF4-FFF2-40B4-BE49-F238E27FC236}">
                <a16:creationId xmlns:a16="http://schemas.microsoft.com/office/drawing/2014/main" id="{080E32D0-518E-4282-D4BB-D58FE9459BFB}"/>
              </a:ext>
            </a:extLst>
          </p:cNvPr>
          <p:cNvSpPr>
            <a:spLocks noGrp="1"/>
          </p:cNvSpPr>
          <p:nvPr>
            <p:ph type="title"/>
          </p:nvPr>
        </p:nvSpPr>
        <p:spPr>
          <a:xfrm>
            <a:off x="591548" y="1659238"/>
            <a:ext cx="10054414" cy="516632"/>
          </a:xfrm>
        </p:spPr>
        <p:txBody>
          <a:bodyPr/>
          <a:lstStyle/>
          <a:p>
            <a:pPr algn="l" rtl="0"/>
            <a:r>
              <a:rPr lang="de-DE" sz="4000" dirty="0"/>
              <a:t>Important fields of action</a:t>
            </a:r>
          </a:p>
        </p:txBody>
      </p:sp>
      <p:graphicFrame>
        <p:nvGraphicFramePr>
          <p:cNvPr id="6" name="Diagramm 5">
            <a:extLst>
              <a:ext uri="{FF2B5EF4-FFF2-40B4-BE49-F238E27FC236}">
                <a16:creationId xmlns:a16="http://schemas.microsoft.com/office/drawing/2014/main" id="{B9CF60AE-2C08-3FB0-5803-F14E87133DA8}"/>
              </a:ext>
            </a:extLst>
          </p:cNvPr>
          <p:cNvGraphicFramePr/>
          <p:nvPr>
            <p:extLst>
              <p:ext uri="{D42A27DB-BD31-4B8C-83A1-F6EECF244321}">
                <p14:modId xmlns:p14="http://schemas.microsoft.com/office/powerpoint/2010/main" val="3828358152"/>
              </p:ext>
            </p:extLst>
          </p:nvPr>
        </p:nvGraphicFramePr>
        <p:xfrm>
          <a:off x="591548" y="1365647"/>
          <a:ext cx="10416746" cy="60114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024497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136346ED-6D50-817F-DE2D-350DCFEDBB3E}"/>
              </a:ext>
            </a:extLst>
          </p:cNvPr>
          <p:cNvSpPr>
            <a:spLocks noGrp="1"/>
          </p:cNvSpPr>
          <p:nvPr>
            <p:ph type="sldNum" sz="quarter" idx="12"/>
          </p:nvPr>
        </p:nvSpPr>
        <p:spPr/>
        <p:txBody>
          <a:bodyPr/>
          <a:lstStyle/>
          <a:p>
            <a:fld id="{E4EECD9B-2EC0-4786-BD83-C4DBD24011A6}" type="slidenum">
              <a:rPr lang="de-DE" smtClean="0"/>
              <a:pPr algn="l" rtl="0"/>
              <a:t>6</a:t>
            </a:fld>
            <a:endParaRPr lang="de-DE" dirty="0"/>
          </a:p>
        </p:txBody>
      </p:sp>
      <p:sp>
        <p:nvSpPr>
          <p:cNvPr id="3" name="Titel 2">
            <a:extLst>
              <a:ext uri="{FF2B5EF4-FFF2-40B4-BE49-F238E27FC236}">
                <a16:creationId xmlns:a16="http://schemas.microsoft.com/office/drawing/2014/main" id="{5879855B-AE43-8904-15A8-42A99BCFB0F5}"/>
              </a:ext>
            </a:extLst>
          </p:cNvPr>
          <p:cNvSpPr>
            <a:spLocks noGrp="1"/>
          </p:cNvSpPr>
          <p:nvPr>
            <p:ph type="title"/>
          </p:nvPr>
        </p:nvSpPr>
        <p:spPr>
          <a:xfrm>
            <a:off x="966531" y="1663700"/>
            <a:ext cx="10364615" cy="516632"/>
          </a:xfrm>
        </p:spPr>
        <p:txBody>
          <a:bodyPr/>
          <a:lstStyle/>
          <a:p>
            <a:pPr algn="l" rtl="0"/>
            <a:r>
              <a:rPr lang="de-DE" sz="4000" dirty="0" err="1"/>
              <a:t>Bavarian</a:t>
            </a:r>
            <a:r>
              <a:rPr lang="de-DE" sz="4000" dirty="0"/>
              <a:t> </a:t>
            </a:r>
            <a:r>
              <a:rPr lang="de-DE" sz="4000" dirty="0" err="1"/>
              <a:t>demands</a:t>
            </a:r>
            <a:r>
              <a:rPr lang="de-DE" sz="4000" dirty="0"/>
              <a:t> </a:t>
            </a:r>
            <a:r>
              <a:rPr lang="de-DE" sz="4000" dirty="0" err="1"/>
              <a:t>to</a:t>
            </a:r>
            <a:r>
              <a:rPr lang="de-DE" sz="4000" dirty="0"/>
              <a:t> the federal government</a:t>
            </a:r>
          </a:p>
        </p:txBody>
      </p:sp>
      <p:sp>
        <p:nvSpPr>
          <p:cNvPr id="8" name="Textfeld 7">
            <a:extLst>
              <a:ext uri="{FF2B5EF4-FFF2-40B4-BE49-F238E27FC236}">
                <a16:creationId xmlns:a16="http://schemas.microsoft.com/office/drawing/2014/main" id="{62424BE3-356F-7376-CDD2-F9FB434AAFC9}"/>
              </a:ext>
            </a:extLst>
          </p:cNvPr>
          <p:cNvSpPr txBox="1"/>
          <p:nvPr/>
        </p:nvSpPr>
        <p:spPr>
          <a:xfrm>
            <a:off x="643603" y="2680388"/>
            <a:ext cx="10477478" cy="3539430"/>
          </a:xfrm>
          <a:prstGeom prst="rect">
            <a:avLst/>
          </a:prstGeom>
          <a:noFill/>
        </p:spPr>
        <p:txBody>
          <a:bodyPr wrap="square" rtlCol="0">
            <a:spAutoFit/>
          </a:bodyPr>
          <a:lstStyle/>
          <a:p>
            <a:pPr marL="457200" indent="-457200" algn="l" rtl="0">
              <a:buFont typeface="Symbol" panose="05050102010706020507" pitchFamily="18" charset="2"/>
              <a:buChar char="-"/>
            </a:pPr>
            <a:r>
              <a:rPr lang="de-DE" sz="2800" dirty="0">
                <a:solidFill>
                  <a:schemeClr val="tx1"/>
                </a:solidFill>
              </a:rPr>
              <a:t>Balancing priority of renewable energies in </a:t>
            </a:r>
            <a:r>
              <a:rPr lang="de-DE" sz="2800" dirty="0" err="1">
                <a:solidFill>
                  <a:schemeClr val="tx1"/>
                </a:solidFill>
              </a:rPr>
              <a:t>the</a:t>
            </a:r>
            <a:r>
              <a:rPr lang="de-DE" sz="2800" dirty="0">
                <a:solidFill>
                  <a:schemeClr val="tx1"/>
                </a:solidFill>
              </a:rPr>
              <a:t> </a:t>
            </a:r>
            <a:r>
              <a:rPr lang="de-DE" sz="2800" dirty="0" err="1">
                <a:solidFill>
                  <a:schemeClr val="tx1"/>
                </a:solidFill>
              </a:rPr>
              <a:t>specific</a:t>
            </a:r>
            <a:r>
              <a:rPr lang="de-DE" sz="2800" dirty="0">
                <a:solidFill>
                  <a:schemeClr val="tx1"/>
                </a:solidFill>
              </a:rPr>
              <a:t> laws</a:t>
            </a:r>
          </a:p>
          <a:p>
            <a:pPr marL="457200" indent="-457200" algn="l" rtl="0">
              <a:buFont typeface="Symbol" panose="05050102010706020507" pitchFamily="18" charset="2"/>
              <a:buChar char="-"/>
            </a:pPr>
            <a:r>
              <a:rPr lang="de-DE" sz="2800" dirty="0">
                <a:solidFill>
                  <a:schemeClr val="tx1"/>
                </a:solidFill>
              </a:rPr>
              <a:t>Potentials </a:t>
            </a:r>
            <a:r>
              <a:rPr lang="de-DE" sz="2800" dirty="0" err="1">
                <a:solidFill>
                  <a:schemeClr val="tx1"/>
                </a:solidFill>
              </a:rPr>
              <a:t>of</a:t>
            </a:r>
            <a:r>
              <a:rPr lang="de-DE" sz="2800" dirty="0">
                <a:solidFill>
                  <a:schemeClr val="tx1"/>
                </a:solidFill>
              </a:rPr>
              <a:t> </a:t>
            </a:r>
            <a:r>
              <a:rPr lang="de-DE" sz="2800" dirty="0" err="1">
                <a:solidFill>
                  <a:schemeClr val="tx1"/>
                </a:solidFill>
              </a:rPr>
              <a:t>energy</a:t>
            </a:r>
            <a:r>
              <a:rPr lang="de-DE" sz="2800" dirty="0">
                <a:solidFill>
                  <a:schemeClr val="tx1"/>
                </a:solidFill>
              </a:rPr>
              <a:t> </a:t>
            </a:r>
            <a:r>
              <a:rPr lang="de-DE" sz="2800" dirty="0" err="1">
                <a:solidFill>
                  <a:schemeClr val="tx1"/>
                </a:solidFill>
              </a:rPr>
              <a:t>sharing</a:t>
            </a:r>
            <a:endParaRPr lang="de-DE" sz="2800" dirty="0">
              <a:solidFill>
                <a:schemeClr val="tx1"/>
              </a:solidFill>
            </a:endParaRPr>
          </a:p>
          <a:p>
            <a:pPr marL="457200" indent="-457200" algn="l" rtl="0">
              <a:buFont typeface="Symbol" panose="05050102010706020507" pitchFamily="18" charset="2"/>
              <a:buChar char="-"/>
            </a:pPr>
            <a:r>
              <a:rPr lang="de-DE" sz="2800" dirty="0">
                <a:solidFill>
                  <a:schemeClr val="tx1"/>
                </a:solidFill>
              </a:rPr>
              <a:t>Adjustments in </a:t>
            </a:r>
            <a:r>
              <a:rPr lang="de-DE" sz="2800" dirty="0" err="1">
                <a:solidFill>
                  <a:schemeClr val="tx1"/>
                </a:solidFill>
              </a:rPr>
              <a:t>renewable</a:t>
            </a:r>
            <a:r>
              <a:rPr lang="de-DE" sz="2800" dirty="0">
                <a:solidFill>
                  <a:schemeClr val="tx1"/>
                </a:solidFill>
              </a:rPr>
              <a:t> </a:t>
            </a:r>
            <a:r>
              <a:rPr lang="de-DE" sz="2800" dirty="0" err="1">
                <a:solidFill>
                  <a:schemeClr val="tx1"/>
                </a:solidFill>
              </a:rPr>
              <a:t>energies</a:t>
            </a:r>
            <a:r>
              <a:rPr lang="de-DE" sz="2800" dirty="0">
                <a:solidFill>
                  <a:schemeClr val="tx1"/>
                </a:solidFill>
              </a:rPr>
              <a:t>/ </a:t>
            </a:r>
            <a:r>
              <a:rPr lang="de-DE" sz="2800" dirty="0" err="1">
                <a:solidFill>
                  <a:schemeClr val="tx1"/>
                </a:solidFill>
              </a:rPr>
              <a:t>innovation</a:t>
            </a:r>
            <a:r>
              <a:rPr lang="de-DE" sz="2800" dirty="0">
                <a:solidFill>
                  <a:schemeClr val="tx1"/>
                </a:solidFill>
              </a:rPr>
              <a:t> calls</a:t>
            </a:r>
          </a:p>
          <a:p>
            <a:pPr marL="457200" indent="-457200" algn="l" rtl="0">
              <a:buFont typeface="Symbol" panose="05050102010706020507" pitchFamily="18" charset="2"/>
              <a:buChar char="-"/>
            </a:pPr>
            <a:r>
              <a:rPr lang="de-DE" sz="2800" dirty="0">
                <a:solidFill>
                  <a:schemeClr val="tx1"/>
                </a:solidFill>
              </a:rPr>
              <a:t>mobilization of private capital</a:t>
            </a:r>
          </a:p>
          <a:p>
            <a:pPr marL="457200" indent="-457200" algn="l" rtl="0">
              <a:buFont typeface="Symbol" panose="05050102010706020507" pitchFamily="18" charset="2"/>
              <a:buChar char="-"/>
            </a:pPr>
            <a:r>
              <a:rPr lang="de-DE" sz="2800" dirty="0">
                <a:solidFill>
                  <a:schemeClr val="tx1"/>
                </a:solidFill>
              </a:rPr>
              <a:t>changes in tax law</a:t>
            </a:r>
          </a:p>
          <a:p>
            <a:pPr marL="457200" indent="-457200" algn="l" rtl="0">
              <a:buFont typeface="Symbol" panose="05050102010706020507" pitchFamily="18" charset="2"/>
              <a:buChar char="-"/>
            </a:pPr>
            <a:r>
              <a:rPr lang="de-DE" sz="2800" dirty="0">
                <a:solidFill>
                  <a:schemeClr val="tx1"/>
                </a:solidFill>
              </a:rPr>
              <a:t>wind energy and military</a:t>
            </a:r>
          </a:p>
          <a:p>
            <a:pPr marL="457200" indent="-457200" algn="l" rtl="0">
              <a:buFont typeface="Symbol" panose="05050102010706020507" pitchFamily="18" charset="2"/>
              <a:buChar char="-"/>
            </a:pPr>
            <a:r>
              <a:rPr lang="de-DE" sz="2800" dirty="0">
                <a:solidFill>
                  <a:schemeClr val="tx1"/>
                </a:solidFill>
              </a:rPr>
              <a:t>facilitation of transport</a:t>
            </a:r>
          </a:p>
          <a:p>
            <a:pPr marL="457200" indent="-457200" algn="l" rtl="0">
              <a:buFont typeface="Symbol" panose="05050102010706020507" pitchFamily="18" charset="2"/>
              <a:buChar char="-"/>
            </a:pPr>
            <a:r>
              <a:rPr lang="de-DE" sz="2800" dirty="0" err="1">
                <a:solidFill>
                  <a:schemeClr val="tx1"/>
                </a:solidFill>
              </a:rPr>
              <a:t>ending</a:t>
            </a:r>
            <a:r>
              <a:rPr lang="de-DE" sz="2800" dirty="0">
                <a:solidFill>
                  <a:schemeClr val="tx1"/>
                </a:solidFill>
              </a:rPr>
              <a:t> </a:t>
            </a:r>
            <a:r>
              <a:rPr lang="de-DE" sz="2800" dirty="0" err="1">
                <a:solidFill>
                  <a:schemeClr val="tx1"/>
                </a:solidFill>
              </a:rPr>
              <a:t>disadvantage</a:t>
            </a:r>
            <a:r>
              <a:rPr lang="de-DE" sz="2800" dirty="0">
                <a:solidFill>
                  <a:schemeClr val="tx1"/>
                </a:solidFill>
              </a:rPr>
              <a:t> </a:t>
            </a:r>
            <a:r>
              <a:rPr lang="de-DE" sz="2800" dirty="0" err="1">
                <a:solidFill>
                  <a:schemeClr val="tx1"/>
                </a:solidFill>
              </a:rPr>
              <a:t>of</a:t>
            </a:r>
            <a:r>
              <a:rPr lang="de-DE" sz="2800" dirty="0">
                <a:solidFill>
                  <a:schemeClr val="tx1"/>
                </a:solidFill>
              </a:rPr>
              <a:t> solid </a:t>
            </a:r>
            <a:r>
              <a:rPr lang="de-DE" sz="2800" dirty="0" err="1">
                <a:solidFill>
                  <a:schemeClr val="tx1"/>
                </a:solidFill>
              </a:rPr>
              <a:t>biomass</a:t>
            </a:r>
            <a:endParaRPr lang="de-DE" sz="2800" dirty="0">
              <a:solidFill>
                <a:schemeClr val="tx1"/>
              </a:solidFill>
            </a:endParaRPr>
          </a:p>
        </p:txBody>
      </p:sp>
    </p:spTree>
    <p:extLst>
      <p:ext uri="{BB962C8B-B14F-4D97-AF65-F5344CB8AC3E}">
        <p14:creationId xmlns:p14="http://schemas.microsoft.com/office/powerpoint/2010/main" val="254219006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11"/>
</p:tagLst>
</file>

<file path=ppt/theme/theme1.xml><?xml version="1.0" encoding="utf-8"?>
<a:theme xmlns:a="http://schemas.openxmlformats.org/drawingml/2006/main" name="StMWI Version 3">
  <a:themeElements>
    <a:clrScheme name="StMWi">
      <a:dk1>
        <a:sysClr val="windowText" lastClr="000000"/>
      </a:dk1>
      <a:lt1>
        <a:sysClr val="window" lastClr="FFFFFF"/>
      </a:lt1>
      <a:dk2>
        <a:srgbClr val="439ACB"/>
      </a:dk2>
      <a:lt2>
        <a:srgbClr val="DEDEDE"/>
      </a:lt2>
      <a:accent1>
        <a:srgbClr val="999999"/>
      </a:accent1>
      <a:accent2>
        <a:srgbClr val="FF9E21"/>
      </a:accent2>
      <a:accent3>
        <a:srgbClr val="1F497D"/>
      </a:accent3>
      <a:accent4>
        <a:srgbClr val="2C5A93"/>
      </a:accent4>
      <a:accent5>
        <a:srgbClr val="2D76D2"/>
      </a:accent5>
      <a:accent6>
        <a:srgbClr val="67A6F7"/>
      </a:accent6>
      <a:hlink>
        <a:srgbClr val="FF9E21"/>
      </a:hlink>
      <a:folHlink>
        <a:srgbClr val="2D76D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enutzerdefiniertes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StMWI Version 3">
  <a:themeElements>
    <a:clrScheme name="StMWi">
      <a:dk1>
        <a:sysClr val="windowText" lastClr="000000"/>
      </a:dk1>
      <a:lt1>
        <a:sysClr val="window" lastClr="FFFFFF"/>
      </a:lt1>
      <a:dk2>
        <a:srgbClr val="439ACB"/>
      </a:dk2>
      <a:lt2>
        <a:srgbClr val="DEDEDE"/>
      </a:lt2>
      <a:accent1>
        <a:srgbClr val="999999"/>
      </a:accent1>
      <a:accent2>
        <a:srgbClr val="FF9E21"/>
      </a:accent2>
      <a:accent3>
        <a:srgbClr val="1F497D"/>
      </a:accent3>
      <a:accent4>
        <a:srgbClr val="2C5A93"/>
      </a:accent4>
      <a:accent5>
        <a:srgbClr val="2D76D2"/>
      </a:accent5>
      <a:accent6>
        <a:srgbClr val="67A6F7"/>
      </a:accent6>
      <a:hlink>
        <a:srgbClr val="FF9E21"/>
      </a:hlink>
      <a:folHlink>
        <a:srgbClr val="2D76D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StMWI Version 3">
  <a:themeElements>
    <a:clrScheme name="StMWi">
      <a:dk1>
        <a:sysClr val="windowText" lastClr="000000"/>
      </a:dk1>
      <a:lt1>
        <a:sysClr val="window" lastClr="FFFFFF"/>
      </a:lt1>
      <a:dk2>
        <a:srgbClr val="439ACB"/>
      </a:dk2>
      <a:lt2>
        <a:srgbClr val="DEDEDE"/>
      </a:lt2>
      <a:accent1>
        <a:srgbClr val="999999"/>
      </a:accent1>
      <a:accent2>
        <a:srgbClr val="FF9E21"/>
      </a:accent2>
      <a:accent3>
        <a:srgbClr val="1F497D"/>
      </a:accent3>
      <a:accent4>
        <a:srgbClr val="2C5A93"/>
      </a:accent4>
      <a:accent5>
        <a:srgbClr val="2D76D2"/>
      </a:accent5>
      <a:accent6>
        <a:srgbClr val="67A6F7"/>
      </a:accent6>
      <a:hlink>
        <a:srgbClr val="FF9E21"/>
      </a:hlink>
      <a:folHlink>
        <a:srgbClr val="2D76D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1328</Words>
  <Application>Microsoft Office PowerPoint</Application>
  <PresentationFormat>Benutzerdefiniert</PresentationFormat>
  <Paragraphs>130</Paragraphs>
  <Slides>6</Slides>
  <Notes>6</Notes>
  <HiddenSlides>0</HiddenSlides>
  <MMClips>0</MMClips>
  <ScaleCrop>false</ScaleCrop>
  <HeadingPairs>
    <vt:vector size="6" baseType="variant">
      <vt:variant>
        <vt:lpstr>Verwendete Schriftarten</vt:lpstr>
      </vt:variant>
      <vt:variant>
        <vt:i4>7</vt:i4>
      </vt:variant>
      <vt:variant>
        <vt:lpstr>Design</vt:lpstr>
      </vt:variant>
      <vt:variant>
        <vt:i4>4</vt:i4>
      </vt:variant>
      <vt:variant>
        <vt:lpstr>Folientitel</vt:lpstr>
      </vt:variant>
      <vt:variant>
        <vt:i4>6</vt:i4>
      </vt:variant>
    </vt:vector>
  </HeadingPairs>
  <TitlesOfParts>
    <vt:vector size="17" baseType="lpstr">
      <vt:lpstr>Arial</vt:lpstr>
      <vt:lpstr>Calibri</vt:lpstr>
      <vt:lpstr>Calibri Light</vt:lpstr>
      <vt:lpstr>NotoSans</vt:lpstr>
      <vt:lpstr>Symbol</vt:lpstr>
      <vt:lpstr>Times New Roman</vt:lpstr>
      <vt:lpstr>Wingdings</vt:lpstr>
      <vt:lpstr>StMWI Version 3</vt:lpstr>
      <vt:lpstr>Benutzerdefiniertes Design</vt:lpstr>
      <vt:lpstr>1_StMWI Version 3</vt:lpstr>
      <vt:lpstr>2_StMWI Version 3</vt:lpstr>
      <vt:lpstr>Bavarian Renewable Energy Strategy  Energy Plan Bavaria 2040</vt:lpstr>
      <vt:lpstr>PowerPoint-Präsentation</vt:lpstr>
      <vt:lpstr>Renewable Energy Strategy</vt:lpstr>
      <vt:lpstr>Ambitious goals</vt:lpstr>
      <vt:lpstr>Important fields of action</vt:lpstr>
      <vt:lpstr>Bavarian demands to the federal government</vt:lpstr>
    </vt:vector>
  </TitlesOfParts>
  <Company>StMWi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Schuster Bärbel</dc:creator>
  <cp:lastModifiedBy>Erhard, Andreas (stmwi)</cp:lastModifiedBy>
  <cp:revision>652</cp:revision>
  <cp:lastPrinted>2024-11-14T07:34:29Z</cp:lastPrinted>
  <dcterms:created xsi:type="dcterms:W3CDTF">2005-02-18T07:56:42Z</dcterms:created>
  <dcterms:modified xsi:type="dcterms:W3CDTF">2024-11-14T07:35:10Z</dcterms:modified>
</cp:coreProperties>
</file>