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3"/>
  </p:sldMasterIdLst>
  <p:notesMasterIdLst>
    <p:notesMasterId r:id="rId15"/>
  </p:notesMasterIdLst>
  <p:sldIdLst>
    <p:sldId id="292" r:id="rId4"/>
    <p:sldId id="258" r:id="rId5"/>
    <p:sldId id="300" r:id="rId6"/>
    <p:sldId id="265" r:id="rId7"/>
    <p:sldId id="287" r:id="rId8"/>
    <p:sldId id="289" r:id="rId9"/>
    <p:sldId id="325" r:id="rId10"/>
    <p:sldId id="305" r:id="rId11"/>
    <p:sldId id="326" r:id="rId12"/>
    <p:sldId id="306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A2E9C-6AA6-487F-9611-CEF922F5B9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34FEB5-1822-4F19-AB88-E1FA3778D525}">
      <dgm:prSet custT="1"/>
      <dgm:spPr/>
      <dgm:t>
        <a:bodyPr/>
        <a:lstStyle/>
        <a:p>
          <a:r>
            <a:rPr lang="hu-HU" sz="2000" b="1" i="0" dirty="0">
              <a:solidFill>
                <a:srgbClr val="003399"/>
              </a:solidFill>
            </a:rPr>
            <a:t>Project </a:t>
          </a:r>
          <a:r>
            <a:rPr lang="hu-HU" sz="2000" b="1" i="0" dirty="0" err="1">
              <a:solidFill>
                <a:srgbClr val="003399"/>
              </a:solidFill>
            </a:rPr>
            <a:t>implementation</a:t>
          </a:r>
          <a:r>
            <a:rPr lang="en-US" sz="2000" b="1" dirty="0">
              <a:solidFill>
                <a:srgbClr val="003399"/>
              </a:solidFill>
            </a:rPr>
            <a:t>:</a:t>
          </a:r>
          <a:r>
            <a:rPr lang="en-US" sz="2000" dirty="0">
              <a:solidFill>
                <a:srgbClr val="003399"/>
              </a:solidFill>
            </a:rPr>
            <a:t> </a:t>
          </a:r>
          <a:r>
            <a:rPr lang="hu-HU" sz="2000" dirty="0">
              <a:solidFill>
                <a:srgbClr val="003399"/>
              </a:solidFill>
            </a:rPr>
            <a:t>	</a:t>
          </a:r>
          <a:r>
            <a:rPr lang="en-US" sz="2000" dirty="0">
              <a:solidFill>
                <a:srgbClr val="003399"/>
              </a:solidFill>
            </a:rPr>
            <a:t>01/01/2024 </a:t>
          </a:r>
          <a:r>
            <a:rPr lang="hu-HU" sz="2000" dirty="0">
              <a:solidFill>
                <a:srgbClr val="003399"/>
              </a:solidFill>
            </a:rPr>
            <a:t>- </a:t>
          </a:r>
          <a:r>
            <a:rPr lang="en-US" sz="2000" dirty="0">
              <a:solidFill>
                <a:srgbClr val="003399"/>
              </a:solidFill>
            </a:rPr>
            <a:t>30/06/2026</a:t>
          </a:r>
          <a:r>
            <a:rPr lang="hu-HU" sz="2000" dirty="0">
              <a:solidFill>
                <a:srgbClr val="003399"/>
              </a:solidFill>
            </a:rPr>
            <a:t> (30 </a:t>
          </a:r>
          <a:r>
            <a:rPr lang="hu-HU" sz="2000" dirty="0" err="1">
              <a:solidFill>
                <a:srgbClr val="003399"/>
              </a:solidFill>
            </a:rPr>
            <a:t>months</a:t>
          </a:r>
          <a:r>
            <a:rPr lang="hu-HU" sz="2000" dirty="0">
              <a:solidFill>
                <a:srgbClr val="003399"/>
              </a:solidFill>
            </a:rPr>
            <a:t>)</a:t>
          </a:r>
          <a:r>
            <a:rPr lang="en-US" sz="2000" dirty="0">
              <a:solidFill>
                <a:srgbClr val="003399"/>
              </a:solidFill>
            </a:rPr>
            <a:t> </a:t>
          </a:r>
        </a:p>
      </dgm:t>
    </dgm:pt>
    <dgm:pt modelId="{2EC67A64-6CBB-4A66-8CA4-749C7DE031E6}" type="parTrans" cxnId="{0908EB24-EEB1-467E-95AE-2010DFAD08EB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FD34CB3B-0418-4450-A3D7-F258DA65AD6D}" type="sibTrans" cxnId="{0908EB24-EEB1-467E-95AE-2010DFAD08EB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E4791D16-5F02-4521-B776-41C66D32081D}">
      <dgm:prSet custT="1"/>
      <dgm:spPr/>
      <dgm:t>
        <a:bodyPr/>
        <a:lstStyle/>
        <a:p>
          <a:r>
            <a:rPr lang="hu-HU" sz="2000" b="1" dirty="0" err="1">
              <a:solidFill>
                <a:srgbClr val="003399"/>
              </a:solidFill>
            </a:rPr>
            <a:t>Consortium</a:t>
          </a:r>
          <a:r>
            <a:rPr lang="hu-HU" sz="2000" b="1" dirty="0">
              <a:solidFill>
                <a:srgbClr val="003399"/>
              </a:solidFill>
            </a:rPr>
            <a:t>:	</a:t>
          </a:r>
          <a:r>
            <a:rPr lang="hu-HU" sz="2000" dirty="0">
              <a:solidFill>
                <a:srgbClr val="003399"/>
              </a:solidFill>
            </a:rPr>
            <a:t>		13 project </a:t>
          </a:r>
          <a:r>
            <a:rPr lang="hu-HU" sz="2000" dirty="0" err="1">
              <a:solidFill>
                <a:srgbClr val="003399"/>
              </a:solidFill>
            </a:rPr>
            <a:t>partners</a:t>
          </a:r>
          <a:r>
            <a:rPr lang="hu-HU" sz="2000" dirty="0">
              <a:solidFill>
                <a:srgbClr val="003399"/>
              </a:solidFill>
            </a:rPr>
            <a:t> and 14 </a:t>
          </a:r>
          <a:r>
            <a:rPr lang="hu-HU" sz="2000" dirty="0" err="1">
              <a:solidFill>
                <a:srgbClr val="003399"/>
              </a:solidFill>
            </a:rPr>
            <a:t>ASPs</a:t>
          </a:r>
          <a:endParaRPr lang="en-US" sz="2000" dirty="0">
            <a:solidFill>
              <a:srgbClr val="003399"/>
            </a:solidFill>
          </a:endParaRPr>
        </a:p>
      </dgm:t>
    </dgm:pt>
    <dgm:pt modelId="{411CBF8A-F34D-470D-B387-1DB1C05BA838}" type="parTrans" cxnId="{FD5B1BDD-DAA9-40AF-B7A9-5CFEA846C105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7EEBD6F0-1E36-4618-95B1-460A2E31A4F6}" type="sibTrans" cxnId="{FD5B1BDD-DAA9-40AF-B7A9-5CFEA846C105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C8CBD398-2800-40AA-9814-D6A51D31750A}">
      <dgm:prSet custT="1"/>
      <dgm:spPr/>
      <dgm:t>
        <a:bodyPr/>
        <a:lstStyle/>
        <a:p>
          <a:r>
            <a:rPr lang="en-US" sz="2000" b="1">
              <a:solidFill>
                <a:srgbClr val="003399"/>
              </a:solidFill>
            </a:rPr>
            <a:t>Overall </a:t>
          </a:r>
          <a:r>
            <a:rPr lang="hu-HU" sz="2000" b="1">
              <a:solidFill>
                <a:srgbClr val="003399"/>
              </a:solidFill>
            </a:rPr>
            <a:t>project b</a:t>
          </a:r>
          <a:r>
            <a:rPr lang="en-US" sz="2000" b="1">
              <a:solidFill>
                <a:srgbClr val="003399"/>
              </a:solidFill>
            </a:rPr>
            <a:t>udget: </a:t>
          </a:r>
          <a:r>
            <a:rPr lang="hu-HU" sz="2000">
              <a:solidFill>
                <a:srgbClr val="003399"/>
              </a:solidFill>
            </a:rPr>
            <a:t>	</a:t>
          </a:r>
          <a:r>
            <a:rPr lang="en-US" sz="2000">
              <a:solidFill>
                <a:srgbClr val="003399"/>
              </a:solidFill>
            </a:rPr>
            <a:t>2</a:t>
          </a:r>
          <a:r>
            <a:rPr lang="hu-HU" sz="2000">
              <a:solidFill>
                <a:srgbClr val="003399"/>
              </a:solidFill>
            </a:rPr>
            <a:t>.</a:t>
          </a:r>
          <a:r>
            <a:rPr lang="en-US" sz="2000">
              <a:solidFill>
                <a:srgbClr val="003399"/>
              </a:solidFill>
            </a:rPr>
            <a:t>533</a:t>
          </a:r>
          <a:r>
            <a:rPr lang="hu-HU" sz="2000">
              <a:solidFill>
                <a:srgbClr val="003399"/>
              </a:solidFill>
            </a:rPr>
            <a:t>.</a:t>
          </a:r>
          <a:r>
            <a:rPr lang="en-US" sz="2000">
              <a:solidFill>
                <a:srgbClr val="003399"/>
              </a:solidFill>
            </a:rPr>
            <a:t>05</a:t>
          </a:r>
          <a:r>
            <a:rPr lang="hu-HU" sz="2000">
              <a:solidFill>
                <a:srgbClr val="003399"/>
              </a:solidFill>
            </a:rPr>
            <a:t>3 </a:t>
          </a:r>
          <a:r>
            <a:rPr lang="en-US" sz="2000">
              <a:solidFill>
                <a:srgbClr val="003399"/>
              </a:solidFill>
            </a:rPr>
            <a:t>€</a:t>
          </a:r>
        </a:p>
      </dgm:t>
    </dgm:pt>
    <dgm:pt modelId="{3B3D2449-C6F1-49F6-B9C4-1EC3F446BA47}" type="parTrans" cxnId="{29B7987F-6877-4DD8-91E4-E704170D03E2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0CF027D7-179C-4C7C-8B24-5F8625CE143F}" type="sibTrans" cxnId="{29B7987F-6877-4DD8-91E4-E704170D03E2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DE830764-28A0-4DB6-8CAD-4F65DF008608}">
      <dgm:prSet custT="1"/>
      <dgm:spPr/>
      <dgm:t>
        <a:bodyPr/>
        <a:lstStyle/>
        <a:p>
          <a:r>
            <a:rPr lang="hu-HU" sz="2000" b="1">
              <a:solidFill>
                <a:srgbClr val="003399"/>
              </a:solidFill>
            </a:rPr>
            <a:t>Interreg funds: </a:t>
          </a:r>
          <a:r>
            <a:rPr lang="hu-HU" sz="2000">
              <a:solidFill>
                <a:srgbClr val="003399"/>
              </a:solidFill>
            </a:rPr>
            <a:t>		2.026.442 €</a:t>
          </a:r>
          <a:endParaRPr lang="en-US" sz="2000">
            <a:solidFill>
              <a:srgbClr val="003399"/>
            </a:solidFill>
          </a:endParaRPr>
        </a:p>
      </dgm:t>
    </dgm:pt>
    <dgm:pt modelId="{A3F0E124-4BCE-4084-BDBC-07A9A0E008F3}" type="parTrans" cxnId="{A5CF3695-04AD-471B-A91E-2299F92B69D0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7209B455-0E25-41D5-89D5-A49DB109846D}" type="sibTrans" cxnId="{A5CF3695-04AD-471B-A91E-2299F92B69D0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6E97B988-64C6-43DF-829B-EE10F18EE0EB}">
      <dgm:prSet custT="1"/>
      <dgm:spPr/>
      <dgm:t>
        <a:bodyPr/>
        <a:lstStyle/>
        <a:p>
          <a:r>
            <a:rPr lang="hu-HU" sz="2000" b="1">
              <a:solidFill>
                <a:srgbClr val="003399"/>
              </a:solidFill>
            </a:rPr>
            <a:t>Project structure: </a:t>
          </a:r>
          <a:r>
            <a:rPr lang="hu-HU" sz="2000">
              <a:solidFill>
                <a:srgbClr val="003399"/>
              </a:solidFill>
            </a:rPr>
            <a:t>		3 SOs - 16 Activities - 17 Deliverables</a:t>
          </a:r>
          <a:endParaRPr lang="en-US" sz="2000">
            <a:solidFill>
              <a:srgbClr val="003399"/>
            </a:solidFill>
          </a:endParaRPr>
        </a:p>
      </dgm:t>
    </dgm:pt>
    <dgm:pt modelId="{0EDD3B13-889D-4B63-833B-543AEF78036C}" type="parTrans" cxnId="{B36A27FB-B828-4FE3-8FB8-74A92194A8C6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D98EE675-2BAB-43D9-AD44-0A83B26F2029}" type="sibTrans" cxnId="{B36A27FB-B828-4FE3-8FB8-74A92194A8C6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2F3F0AD6-F125-42D9-A2D7-F3DAD9F37C46}">
      <dgm:prSet custT="1"/>
      <dgm:spPr/>
      <dgm:t>
        <a:bodyPr/>
        <a:lstStyle/>
        <a:p>
          <a:r>
            <a:rPr lang="hu-HU" sz="2000" b="1">
              <a:solidFill>
                <a:srgbClr val="003399"/>
              </a:solidFill>
            </a:rPr>
            <a:t>Project results: </a:t>
          </a:r>
          <a:r>
            <a:rPr lang="hu-HU" sz="2000">
              <a:solidFill>
                <a:srgbClr val="003399"/>
              </a:solidFill>
            </a:rPr>
            <a:t>		8 Outputs</a:t>
          </a:r>
          <a:endParaRPr lang="en-US" sz="2000">
            <a:solidFill>
              <a:srgbClr val="003399"/>
            </a:solidFill>
          </a:endParaRPr>
        </a:p>
      </dgm:t>
    </dgm:pt>
    <dgm:pt modelId="{3B820A7F-1B94-4B65-ACFC-E18D934B492A}" type="parTrans" cxnId="{82D649B8-3462-4359-9F7B-D9E5345B7822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2F11E4BF-1744-4C9F-A030-550D2B7A7819}" type="sibTrans" cxnId="{82D649B8-3462-4359-9F7B-D9E5345B7822}">
      <dgm:prSet/>
      <dgm:spPr/>
      <dgm:t>
        <a:bodyPr/>
        <a:lstStyle/>
        <a:p>
          <a:endParaRPr lang="en-US" sz="2000">
            <a:solidFill>
              <a:srgbClr val="003399"/>
            </a:solidFill>
          </a:endParaRPr>
        </a:p>
      </dgm:t>
    </dgm:pt>
    <dgm:pt modelId="{CE2CA8AF-80B2-44F8-8E85-B4A140A25E79}" type="pres">
      <dgm:prSet presAssocID="{32FA2E9C-6AA6-487F-9611-CEF922F5B979}" presName="vert0" presStyleCnt="0">
        <dgm:presLayoutVars>
          <dgm:dir/>
          <dgm:animOne val="branch"/>
          <dgm:animLvl val="lvl"/>
        </dgm:presLayoutVars>
      </dgm:prSet>
      <dgm:spPr/>
    </dgm:pt>
    <dgm:pt modelId="{DAF07AD0-6F3B-45D1-BA90-9A6015F2CE8E}" type="pres">
      <dgm:prSet presAssocID="{9C34FEB5-1822-4F19-AB88-E1FA3778D525}" presName="thickLine" presStyleLbl="alignNode1" presStyleIdx="0" presStyleCnt="6"/>
      <dgm:spPr/>
    </dgm:pt>
    <dgm:pt modelId="{D5F75AA9-B83E-419D-B64A-FBE45A90F21D}" type="pres">
      <dgm:prSet presAssocID="{9C34FEB5-1822-4F19-AB88-E1FA3778D525}" presName="horz1" presStyleCnt="0"/>
      <dgm:spPr/>
    </dgm:pt>
    <dgm:pt modelId="{94B7C657-C718-4BC2-8C41-89D84F04462E}" type="pres">
      <dgm:prSet presAssocID="{9C34FEB5-1822-4F19-AB88-E1FA3778D525}" presName="tx1" presStyleLbl="revTx" presStyleIdx="0" presStyleCnt="6"/>
      <dgm:spPr/>
    </dgm:pt>
    <dgm:pt modelId="{9E50535C-2AB7-40FE-9717-88C82FC15DBE}" type="pres">
      <dgm:prSet presAssocID="{9C34FEB5-1822-4F19-AB88-E1FA3778D525}" presName="vert1" presStyleCnt="0"/>
      <dgm:spPr/>
    </dgm:pt>
    <dgm:pt modelId="{27FA3372-8249-4C29-94F0-886B092D754E}" type="pres">
      <dgm:prSet presAssocID="{E4791D16-5F02-4521-B776-41C66D32081D}" presName="thickLine" presStyleLbl="alignNode1" presStyleIdx="1" presStyleCnt="6"/>
      <dgm:spPr/>
    </dgm:pt>
    <dgm:pt modelId="{17A4F758-2D98-4B8B-82A8-908B16F9EB3C}" type="pres">
      <dgm:prSet presAssocID="{E4791D16-5F02-4521-B776-41C66D32081D}" presName="horz1" presStyleCnt="0"/>
      <dgm:spPr/>
    </dgm:pt>
    <dgm:pt modelId="{FA04F420-A932-4C6B-A27E-733280327D8A}" type="pres">
      <dgm:prSet presAssocID="{E4791D16-5F02-4521-B776-41C66D32081D}" presName="tx1" presStyleLbl="revTx" presStyleIdx="1" presStyleCnt="6"/>
      <dgm:spPr/>
    </dgm:pt>
    <dgm:pt modelId="{0F7AACD9-7020-4294-8919-3BD720B829BA}" type="pres">
      <dgm:prSet presAssocID="{E4791D16-5F02-4521-B776-41C66D32081D}" presName="vert1" presStyleCnt="0"/>
      <dgm:spPr/>
    </dgm:pt>
    <dgm:pt modelId="{85D3C093-BB9A-48CA-BA98-2DBD2F24A9FF}" type="pres">
      <dgm:prSet presAssocID="{C8CBD398-2800-40AA-9814-D6A51D31750A}" presName="thickLine" presStyleLbl="alignNode1" presStyleIdx="2" presStyleCnt="6"/>
      <dgm:spPr/>
    </dgm:pt>
    <dgm:pt modelId="{688BF350-EB15-45E8-B6F5-E8BB9962A921}" type="pres">
      <dgm:prSet presAssocID="{C8CBD398-2800-40AA-9814-D6A51D31750A}" presName="horz1" presStyleCnt="0"/>
      <dgm:spPr/>
    </dgm:pt>
    <dgm:pt modelId="{E4F5A94B-327B-4C89-AC8B-1FD2571F65C7}" type="pres">
      <dgm:prSet presAssocID="{C8CBD398-2800-40AA-9814-D6A51D31750A}" presName="tx1" presStyleLbl="revTx" presStyleIdx="2" presStyleCnt="6"/>
      <dgm:spPr/>
    </dgm:pt>
    <dgm:pt modelId="{208BB5BB-608E-451E-886E-3B761CF73A07}" type="pres">
      <dgm:prSet presAssocID="{C8CBD398-2800-40AA-9814-D6A51D31750A}" presName="vert1" presStyleCnt="0"/>
      <dgm:spPr/>
    </dgm:pt>
    <dgm:pt modelId="{47A497ED-6900-41CD-B079-64823D66EE32}" type="pres">
      <dgm:prSet presAssocID="{DE830764-28A0-4DB6-8CAD-4F65DF008608}" presName="thickLine" presStyleLbl="alignNode1" presStyleIdx="3" presStyleCnt="6"/>
      <dgm:spPr/>
    </dgm:pt>
    <dgm:pt modelId="{ABC7662F-0402-4BC2-BAA0-698EEFCDDB1B}" type="pres">
      <dgm:prSet presAssocID="{DE830764-28A0-4DB6-8CAD-4F65DF008608}" presName="horz1" presStyleCnt="0"/>
      <dgm:spPr/>
    </dgm:pt>
    <dgm:pt modelId="{31B26431-3782-4C77-989F-B11AF72F41D4}" type="pres">
      <dgm:prSet presAssocID="{DE830764-28A0-4DB6-8CAD-4F65DF008608}" presName="tx1" presStyleLbl="revTx" presStyleIdx="3" presStyleCnt="6"/>
      <dgm:spPr/>
    </dgm:pt>
    <dgm:pt modelId="{87421350-0D2B-4840-9C3D-4872F619CDF6}" type="pres">
      <dgm:prSet presAssocID="{DE830764-28A0-4DB6-8CAD-4F65DF008608}" presName="vert1" presStyleCnt="0"/>
      <dgm:spPr/>
    </dgm:pt>
    <dgm:pt modelId="{0F8465EA-C223-4289-BEB1-9C246D6C40FC}" type="pres">
      <dgm:prSet presAssocID="{6E97B988-64C6-43DF-829B-EE10F18EE0EB}" presName="thickLine" presStyleLbl="alignNode1" presStyleIdx="4" presStyleCnt="6"/>
      <dgm:spPr/>
    </dgm:pt>
    <dgm:pt modelId="{BE50E3F2-34A6-42E0-992F-E6E1C32A5031}" type="pres">
      <dgm:prSet presAssocID="{6E97B988-64C6-43DF-829B-EE10F18EE0EB}" presName="horz1" presStyleCnt="0"/>
      <dgm:spPr/>
    </dgm:pt>
    <dgm:pt modelId="{5B68F722-9460-4A9B-B33D-C1CEEDCE3B5C}" type="pres">
      <dgm:prSet presAssocID="{6E97B988-64C6-43DF-829B-EE10F18EE0EB}" presName="tx1" presStyleLbl="revTx" presStyleIdx="4" presStyleCnt="6"/>
      <dgm:spPr/>
    </dgm:pt>
    <dgm:pt modelId="{BF199CBF-654A-4556-A6DC-F128130B4E67}" type="pres">
      <dgm:prSet presAssocID="{6E97B988-64C6-43DF-829B-EE10F18EE0EB}" presName="vert1" presStyleCnt="0"/>
      <dgm:spPr/>
    </dgm:pt>
    <dgm:pt modelId="{1977ECA8-9E48-4376-8FA6-92D96E8E9916}" type="pres">
      <dgm:prSet presAssocID="{2F3F0AD6-F125-42D9-A2D7-F3DAD9F37C46}" presName="thickLine" presStyleLbl="alignNode1" presStyleIdx="5" presStyleCnt="6" custLinFactNeighborY="1729"/>
      <dgm:spPr/>
    </dgm:pt>
    <dgm:pt modelId="{29773003-ACAF-4CD7-8ECF-5A620B80C7B6}" type="pres">
      <dgm:prSet presAssocID="{2F3F0AD6-F125-42D9-A2D7-F3DAD9F37C46}" presName="horz1" presStyleCnt="0"/>
      <dgm:spPr/>
    </dgm:pt>
    <dgm:pt modelId="{E8CB8BE3-3538-4D6E-A1D7-D3F056AE85F7}" type="pres">
      <dgm:prSet presAssocID="{2F3F0AD6-F125-42D9-A2D7-F3DAD9F37C46}" presName="tx1" presStyleLbl="revTx" presStyleIdx="5" presStyleCnt="6"/>
      <dgm:spPr/>
    </dgm:pt>
    <dgm:pt modelId="{607EF06D-4B2A-43F2-B9EA-C5C8EE4BEF66}" type="pres">
      <dgm:prSet presAssocID="{2F3F0AD6-F125-42D9-A2D7-F3DAD9F37C46}" presName="vert1" presStyleCnt="0"/>
      <dgm:spPr/>
    </dgm:pt>
  </dgm:ptLst>
  <dgm:cxnLst>
    <dgm:cxn modelId="{0908EB24-EEB1-467E-95AE-2010DFAD08EB}" srcId="{32FA2E9C-6AA6-487F-9611-CEF922F5B979}" destId="{9C34FEB5-1822-4F19-AB88-E1FA3778D525}" srcOrd="0" destOrd="0" parTransId="{2EC67A64-6CBB-4A66-8CA4-749C7DE031E6}" sibTransId="{FD34CB3B-0418-4450-A3D7-F258DA65AD6D}"/>
    <dgm:cxn modelId="{8B02C93D-2056-4567-9161-F0CF31F31F02}" type="presOf" srcId="{2F3F0AD6-F125-42D9-A2D7-F3DAD9F37C46}" destId="{E8CB8BE3-3538-4D6E-A1D7-D3F056AE85F7}" srcOrd="0" destOrd="0" presId="urn:microsoft.com/office/officeart/2008/layout/LinedList"/>
    <dgm:cxn modelId="{3CA5B256-8925-470B-A168-64F306D29555}" type="presOf" srcId="{32FA2E9C-6AA6-487F-9611-CEF922F5B979}" destId="{CE2CA8AF-80B2-44F8-8E85-B4A140A25E79}" srcOrd="0" destOrd="0" presId="urn:microsoft.com/office/officeart/2008/layout/LinedList"/>
    <dgm:cxn modelId="{29B7987F-6877-4DD8-91E4-E704170D03E2}" srcId="{32FA2E9C-6AA6-487F-9611-CEF922F5B979}" destId="{C8CBD398-2800-40AA-9814-D6A51D31750A}" srcOrd="2" destOrd="0" parTransId="{3B3D2449-C6F1-49F6-B9C4-1EC3F446BA47}" sibTransId="{0CF027D7-179C-4C7C-8B24-5F8625CE143F}"/>
    <dgm:cxn modelId="{A5CF3695-04AD-471B-A91E-2299F92B69D0}" srcId="{32FA2E9C-6AA6-487F-9611-CEF922F5B979}" destId="{DE830764-28A0-4DB6-8CAD-4F65DF008608}" srcOrd="3" destOrd="0" parTransId="{A3F0E124-4BCE-4084-BDBC-07A9A0E008F3}" sibTransId="{7209B455-0E25-41D5-89D5-A49DB109846D}"/>
    <dgm:cxn modelId="{53E6299F-0BA2-4EFB-9BC6-486120A32017}" type="presOf" srcId="{DE830764-28A0-4DB6-8CAD-4F65DF008608}" destId="{31B26431-3782-4C77-989F-B11AF72F41D4}" srcOrd="0" destOrd="0" presId="urn:microsoft.com/office/officeart/2008/layout/LinedList"/>
    <dgm:cxn modelId="{58D81DA0-9A4C-4D9C-8C05-2F630B10C247}" type="presOf" srcId="{9C34FEB5-1822-4F19-AB88-E1FA3778D525}" destId="{94B7C657-C718-4BC2-8C41-89D84F04462E}" srcOrd="0" destOrd="0" presId="urn:microsoft.com/office/officeart/2008/layout/LinedList"/>
    <dgm:cxn modelId="{82D649B8-3462-4359-9F7B-D9E5345B7822}" srcId="{32FA2E9C-6AA6-487F-9611-CEF922F5B979}" destId="{2F3F0AD6-F125-42D9-A2D7-F3DAD9F37C46}" srcOrd="5" destOrd="0" parTransId="{3B820A7F-1B94-4B65-ACFC-E18D934B492A}" sibTransId="{2F11E4BF-1744-4C9F-A030-550D2B7A7819}"/>
    <dgm:cxn modelId="{DB4DBCCB-731A-4151-A9BA-99E38230FDF5}" type="presOf" srcId="{C8CBD398-2800-40AA-9814-D6A51D31750A}" destId="{E4F5A94B-327B-4C89-AC8B-1FD2571F65C7}" srcOrd="0" destOrd="0" presId="urn:microsoft.com/office/officeart/2008/layout/LinedList"/>
    <dgm:cxn modelId="{FD5B1BDD-DAA9-40AF-B7A9-5CFEA846C105}" srcId="{32FA2E9C-6AA6-487F-9611-CEF922F5B979}" destId="{E4791D16-5F02-4521-B776-41C66D32081D}" srcOrd="1" destOrd="0" parTransId="{411CBF8A-F34D-470D-B387-1DB1C05BA838}" sibTransId="{7EEBD6F0-1E36-4618-95B1-460A2E31A4F6}"/>
    <dgm:cxn modelId="{B79BF9EE-F449-4484-9DE3-01431835B48C}" type="presOf" srcId="{6E97B988-64C6-43DF-829B-EE10F18EE0EB}" destId="{5B68F722-9460-4A9B-B33D-C1CEEDCE3B5C}" srcOrd="0" destOrd="0" presId="urn:microsoft.com/office/officeart/2008/layout/LinedList"/>
    <dgm:cxn modelId="{34FB5BF5-A332-46FC-8F83-AB8BA660A667}" type="presOf" srcId="{E4791D16-5F02-4521-B776-41C66D32081D}" destId="{FA04F420-A932-4C6B-A27E-733280327D8A}" srcOrd="0" destOrd="0" presId="urn:microsoft.com/office/officeart/2008/layout/LinedList"/>
    <dgm:cxn modelId="{B36A27FB-B828-4FE3-8FB8-74A92194A8C6}" srcId="{32FA2E9C-6AA6-487F-9611-CEF922F5B979}" destId="{6E97B988-64C6-43DF-829B-EE10F18EE0EB}" srcOrd="4" destOrd="0" parTransId="{0EDD3B13-889D-4B63-833B-543AEF78036C}" sibTransId="{D98EE675-2BAB-43D9-AD44-0A83B26F2029}"/>
    <dgm:cxn modelId="{0F84C0FE-6F9A-4B46-BC3D-940E5DD0F608}" type="presParOf" srcId="{CE2CA8AF-80B2-44F8-8E85-B4A140A25E79}" destId="{DAF07AD0-6F3B-45D1-BA90-9A6015F2CE8E}" srcOrd="0" destOrd="0" presId="urn:microsoft.com/office/officeart/2008/layout/LinedList"/>
    <dgm:cxn modelId="{0189BAFE-52A8-4C66-BE34-CE9DFAFBB75C}" type="presParOf" srcId="{CE2CA8AF-80B2-44F8-8E85-B4A140A25E79}" destId="{D5F75AA9-B83E-419D-B64A-FBE45A90F21D}" srcOrd="1" destOrd="0" presId="urn:microsoft.com/office/officeart/2008/layout/LinedList"/>
    <dgm:cxn modelId="{1193F765-981B-4531-B56F-7681210A920D}" type="presParOf" srcId="{D5F75AA9-B83E-419D-B64A-FBE45A90F21D}" destId="{94B7C657-C718-4BC2-8C41-89D84F04462E}" srcOrd="0" destOrd="0" presId="urn:microsoft.com/office/officeart/2008/layout/LinedList"/>
    <dgm:cxn modelId="{C1EF777F-BFD5-4E7C-94EE-5D3C28CEBC7A}" type="presParOf" srcId="{D5F75AA9-B83E-419D-B64A-FBE45A90F21D}" destId="{9E50535C-2AB7-40FE-9717-88C82FC15DBE}" srcOrd="1" destOrd="0" presId="urn:microsoft.com/office/officeart/2008/layout/LinedList"/>
    <dgm:cxn modelId="{C1970C61-444F-43FC-8060-980F19E9AA04}" type="presParOf" srcId="{CE2CA8AF-80B2-44F8-8E85-B4A140A25E79}" destId="{27FA3372-8249-4C29-94F0-886B092D754E}" srcOrd="2" destOrd="0" presId="urn:microsoft.com/office/officeart/2008/layout/LinedList"/>
    <dgm:cxn modelId="{A93160BA-3AB9-4674-97C9-EFE071D211D1}" type="presParOf" srcId="{CE2CA8AF-80B2-44F8-8E85-B4A140A25E79}" destId="{17A4F758-2D98-4B8B-82A8-908B16F9EB3C}" srcOrd="3" destOrd="0" presId="urn:microsoft.com/office/officeart/2008/layout/LinedList"/>
    <dgm:cxn modelId="{A446E192-ACFC-438C-97CF-08946FFD94CF}" type="presParOf" srcId="{17A4F758-2D98-4B8B-82A8-908B16F9EB3C}" destId="{FA04F420-A932-4C6B-A27E-733280327D8A}" srcOrd="0" destOrd="0" presId="urn:microsoft.com/office/officeart/2008/layout/LinedList"/>
    <dgm:cxn modelId="{CB5CF99A-31D6-430E-AE7F-2E6CB31ED128}" type="presParOf" srcId="{17A4F758-2D98-4B8B-82A8-908B16F9EB3C}" destId="{0F7AACD9-7020-4294-8919-3BD720B829BA}" srcOrd="1" destOrd="0" presId="urn:microsoft.com/office/officeart/2008/layout/LinedList"/>
    <dgm:cxn modelId="{E63CA126-C1B7-4385-B2E1-78357714F30D}" type="presParOf" srcId="{CE2CA8AF-80B2-44F8-8E85-B4A140A25E79}" destId="{85D3C093-BB9A-48CA-BA98-2DBD2F24A9FF}" srcOrd="4" destOrd="0" presId="urn:microsoft.com/office/officeart/2008/layout/LinedList"/>
    <dgm:cxn modelId="{F73FE0A9-F0B5-4BEF-A5A3-140B05739ED2}" type="presParOf" srcId="{CE2CA8AF-80B2-44F8-8E85-B4A140A25E79}" destId="{688BF350-EB15-45E8-B6F5-E8BB9962A921}" srcOrd="5" destOrd="0" presId="urn:microsoft.com/office/officeart/2008/layout/LinedList"/>
    <dgm:cxn modelId="{54B91620-A290-48FC-97D9-58BB6260B033}" type="presParOf" srcId="{688BF350-EB15-45E8-B6F5-E8BB9962A921}" destId="{E4F5A94B-327B-4C89-AC8B-1FD2571F65C7}" srcOrd="0" destOrd="0" presId="urn:microsoft.com/office/officeart/2008/layout/LinedList"/>
    <dgm:cxn modelId="{EF3DBE7A-414F-4DCE-B8EB-976CF91CF4A4}" type="presParOf" srcId="{688BF350-EB15-45E8-B6F5-E8BB9962A921}" destId="{208BB5BB-608E-451E-886E-3B761CF73A07}" srcOrd="1" destOrd="0" presId="urn:microsoft.com/office/officeart/2008/layout/LinedList"/>
    <dgm:cxn modelId="{DA20D4C9-A896-40BE-BB9E-594EDC548F33}" type="presParOf" srcId="{CE2CA8AF-80B2-44F8-8E85-B4A140A25E79}" destId="{47A497ED-6900-41CD-B079-64823D66EE32}" srcOrd="6" destOrd="0" presId="urn:microsoft.com/office/officeart/2008/layout/LinedList"/>
    <dgm:cxn modelId="{7102713F-9B5A-472C-8210-A919F32EC2DC}" type="presParOf" srcId="{CE2CA8AF-80B2-44F8-8E85-B4A140A25E79}" destId="{ABC7662F-0402-4BC2-BAA0-698EEFCDDB1B}" srcOrd="7" destOrd="0" presId="urn:microsoft.com/office/officeart/2008/layout/LinedList"/>
    <dgm:cxn modelId="{4FCB4FE5-02A0-46AB-9C0D-9166B1D1A0B7}" type="presParOf" srcId="{ABC7662F-0402-4BC2-BAA0-698EEFCDDB1B}" destId="{31B26431-3782-4C77-989F-B11AF72F41D4}" srcOrd="0" destOrd="0" presId="urn:microsoft.com/office/officeart/2008/layout/LinedList"/>
    <dgm:cxn modelId="{3AD116FD-A368-4037-8BFA-C54154590087}" type="presParOf" srcId="{ABC7662F-0402-4BC2-BAA0-698EEFCDDB1B}" destId="{87421350-0D2B-4840-9C3D-4872F619CDF6}" srcOrd="1" destOrd="0" presId="urn:microsoft.com/office/officeart/2008/layout/LinedList"/>
    <dgm:cxn modelId="{01A6DBFF-3D28-4C81-B4C3-5B1072F0BD16}" type="presParOf" srcId="{CE2CA8AF-80B2-44F8-8E85-B4A140A25E79}" destId="{0F8465EA-C223-4289-BEB1-9C246D6C40FC}" srcOrd="8" destOrd="0" presId="urn:microsoft.com/office/officeart/2008/layout/LinedList"/>
    <dgm:cxn modelId="{97A35CBC-1ADF-42E9-B7BE-FE43596DD166}" type="presParOf" srcId="{CE2CA8AF-80B2-44F8-8E85-B4A140A25E79}" destId="{BE50E3F2-34A6-42E0-992F-E6E1C32A5031}" srcOrd="9" destOrd="0" presId="urn:microsoft.com/office/officeart/2008/layout/LinedList"/>
    <dgm:cxn modelId="{06ECC012-FFC7-410C-9DEC-E7B91CED3D20}" type="presParOf" srcId="{BE50E3F2-34A6-42E0-992F-E6E1C32A5031}" destId="{5B68F722-9460-4A9B-B33D-C1CEEDCE3B5C}" srcOrd="0" destOrd="0" presId="urn:microsoft.com/office/officeart/2008/layout/LinedList"/>
    <dgm:cxn modelId="{21203D18-16C0-4A74-8977-7E12BA358989}" type="presParOf" srcId="{BE50E3F2-34A6-42E0-992F-E6E1C32A5031}" destId="{BF199CBF-654A-4556-A6DC-F128130B4E67}" srcOrd="1" destOrd="0" presId="urn:microsoft.com/office/officeart/2008/layout/LinedList"/>
    <dgm:cxn modelId="{3BF3539A-276B-4A70-8773-6B146AAB8B60}" type="presParOf" srcId="{CE2CA8AF-80B2-44F8-8E85-B4A140A25E79}" destId="{1977ECA8-9E48-4376-8FA6-92D96E8E9916}" srcOrd="10" destOrd="0" presId="urn:microsoft.com/office/officeart/2008/layout/LinedList"/>
    <dgm:cxn modelId="{6979560F-F13A-44DB-9585-D67E76FE3428}" type="presParOf" srcId="{CE2CA8AF-80B2-44F8-8E85-B4A140A25E79}" destId="{29773003-ACAF-4CD7-8ECF-5A620B80C7B6}" srcOrd="11" destOrd="0" presId="urn:microsoft.com/office/officeart/2008/layout/LinedList"/>
    <dgm:cxn modelId="{66FE3078-6A30-4C56-A6B4-49DAC6231BCB}" type="presParOf" srcId="{29773003-ACAF-4CD7-8ECF-5A620B80C7B6}" destId="{E8CB8BE3-3538-4D6E-A1D7-D3F056AE85F7}" srcOrd="0" destOrd="0" presId="urn:microsoft.com/office/officeart/2008/layout/LinedList"/>
    <dgm:cxn modelId="{63DB5D37-8379-463F-89E7-380CA7859D41}" type="presParOf" srcId="{29773003-ACAF-4CD7-8ECF-5A620B80C7B6}" destId="{607EF06D-4B2A-43F2-B9EA-C5C8EE4BEF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C5386-87FD-40CD-A643-0829F06533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9CF2E74-C4D9-4FE2-814C-4084DAC19AC0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pPr marL="0">
            <a:buFont typeface="Arial" panose="020B0604020202020204" pitchFamily="34" charset="0"/>
            <a:buChar char="•"/>
          </a:pPr>
          <a:r>
            <a:rPr lang="hu-HU" sz="2000" b="0" i="0" dirty="0">
              <a:solidFill>
                <a:srgbClr val="003399"/>
              </a:solidFill>
            </a:rPr>
            <a:t>1</a:t>
          </a:r>
          <a:r>
            <a:rPr lang="hu-HU" sz="1800" b="0" i="0" dirty="0">
              <a:solidFill>
                <a:srgbClr val="003399"/>
              </a:solidFill>
            </a:rPr>
            <a:t>) </a:t>
          </a:r>
          <a:r>
            <a:rPr lang="en-US" sz="1800" b="0" i="0" dirty="0">
              <a:solidFill>
                <a:srgbClr val="003399"/>
              </a:solidFill>
            </a:rPr>
            <a:t>Knowledge transfer</a:t>
          </a:r>
          <a:r>
            <a:rPr lang="hu-HU" sz="1800" b="0" i="0" dirty="0">
              <a:solidFill>
                <a:srgbClr val="003399"/>
              </a:solidFill>
            </a:rPr>
            <a:t>, </a:t>
          </a:r>
          <a:r>
            <a:rPr lang="hu-HU" sz="1800" b="0" i="0" dirty="0" err="1">
              <a:solidFill>
                <a:srgbClr val="003399"/>
              </a:solidFill>
            </a:rPr>
            <a:t>peer-learning</a:t>
          </a:r>
          <a:r>
            <a:rPr lang="en-US" sz="1800" b="0" i="0" dirty="0">
              <a:solidFill>
                <a:srgbClr val="003399"/>
              </a:solidFill>
            </a:rPr>
            <a:t> and capacity building</a:t>
          </a:r>
          <a:endParaRPr lang="hu-HU" sz="1800" b="0" i="0" dirty="0">
            <a:solidFill>
              <a:srgbClr val="003399"/>
            </a:solidFill>
          </a:endParaRPr>
        </a:p>
        <a:p>
          <a:pPr marL="0">
            <a:buFont typeface="Arial" panose="020B0604020202020204" pitchFamily="34" charset="0"/>
            <a:buChar char="•"/>
          </a:pPr>
          <a:r>
            <a:rPr lang="hu-HU" sz="1800" b="0" i="0" dirty="0">
              <a:solidFill>
                <a:srgbClr val="003399"/>
              </a:solidFill>
            </a:rPr>
            <a:t>2) </a:t>
          </a:r>
          <a:r>
            <a:rPr lang="hu-HU" sz="1800" b="0" i="0" dirty="0" err="1">
              <a:solidFill>
                <a:srgbClr val="003399"/>
              </a:solidFill>
            </a:rPr>
            <a:t>Comparison</a:t>
          </a:r>
          <a:r>
            <a:rPr lang="hu-HU" sz="1800" b="0" i="0" dirty="0">
              <a:solidFill>
                <a:srgbClr val="003399"/>
              </a:solidFill>
            </a:rPr>
            <a:t> </a:t>
          </a:r>
          <a:r>
            <a:rPr lang="en-US" sz="1800" b="0" i="0" dirty="0">
              <a:solidFill>
                <a:srgbClr val="003399"/>
              </a:solidFill>
            </a:rPr>
            <a:t>of national regulatory frameworks</a:t>
          </a:r>
          <a:endParaRPr lang="hu-HU" sz="1800" b="0" i="0" dirty="0">
            <a:solidFill>
              <a:srgbClr val="003399"/>
            </a:solidFill>
          </a:endParaRPr>
        </a:p>
        <a:p>
          <a:pPr marL="263525" indent="-263525">
            <a:buFont typeface="Arial" panose="020B0604020202020204" pitchFamily="34" charset="0"/>
            <a:buChar char="•"/>
          </a:pPr>
          <a:r>
            <a:rPr lang="hu-HU" sz="1800" b="0" i="0" dirty="0">
              <a:solidFill>
                <a:srgbClr val="003399"/>
              </a:solidFill>
            </a:rPr>
            <a:t>3) </a:t>
          </a:r>
          <a:r>
            <a:rPr lang="hu-HU" sz="1800" b="0" i="0" dirty="0" err="1">
              <a:solidFill>
                <a:srgbClr val="003399"/>
              </a:solidFill>
            </a:rPr>
            <a:t>Analysis</a:t>
          </a:r>
          <a:r>
            <a:rPr lang="hu-HU" sz="1800" b="0" i="0" dirty="0">
              <a:solidFill>
                <a:srgbClr val="003399"/>
              </a:solidFill>
            </a:rPr>
            <a:t> of business </a:t>
          </a:r>
          <a:r>
            <a:rPr lang="hu-HU" sz="1800" b="0" i="0" dirty="0" err="1">
              <a:solidFill>
                <a:srgbClr val="003399"/>
              </a:solidFill>
            </a:rPr>
            <a:t>models</a:t>
          </a:r>
          <a:r>
            <a:rPr lang="hu-HU" sz="1800" b="0" i="0" dirty="0">
              <a:solidFill>
                <a:srgbClr val="003399"/>
              </a:solidFill>
            </a:rPr>
            <a:t>, </a:t>
          </a:r>
          <a:r>
            <a:rPr lang="hu-HU" sz="1800" b="0" i="0" dirty="0" err="1">
              <a:solidFill>
                <a:srgbClr val="003399"/>
              </a:solidFill>
            </a:rPr>
            <a:t>good</a:t>
          </a:r>
          <a:r>
            <a:rPr lang="hu-HU" sz="1800" b="0" i="0" dirty="0">
              <a:solidFill>
                <a:srgbClr val="003399"/>
              </a:solidFill>
            </a:rPr>
            <a:t> </a:t>
          </a:r>
          <a:r>
            <a:rPr lang="hu-HU" sz="1800" b="0" i="0" dirty="0" err="1">
              <a:solidFill>
                <a:srgbClr val="003399"/>
              </a:solidFill>
            </a:rPr>
            <a:t>community</a:t>
          </a:r>
          <a:r>
            <a:rPr lang="hu-HU" sz="1800" b="0" i="0" dirty="0">
              <a:solidFill>
                <a:srgbClr val="003399"/>
              </a:solidFill>
            </a:rPr>
            <a:t> </a:t>
          </a:r>
          <a:r>
            <a:rPr lang="hu-HU" sz="1800" b="0" i="0" dirty="0" err="1">
              <a:solidFill>
                <a:srgbClr val="003399"/>
              </a:solidFill>
            </a:rPr>
            <a:t>governance</a:t>
          </a:r>
          <a:r>
            <a:rPr lang="hu-HU" sz="1800" b="0" i="0" dirty="0">
              <a:solidFill>
                <a:srgbClr val="003399"/>
              </a:solidFill>
            </a:rPr>
            <a:t> </a:t>
          </a:r>
          <a:r>
            <a:rPr lang="hu-HU" sz="1800" b="0" i="0" dirty="0" err="1">
              <a:solidFill>
                <a:srgbClr val="003399"/>
              </a:solidFill>
            </a:rPr>
            <a:t>practices</a:t>
          </a:r>
          <a:r>
            <a:rPr lang="hu-HU" sz="1800" b="0" i="0" dirty="0">
              <a:solidFill>
                <a:srgbClr val="003399"/>
              </a:solidFill>
            </a:rPr>
            <a:t>, and </a:t>
          </a:r>
          <a:r>
            <a:rPr lang="hu-HU" sz="1800" b="0" i="0" dirty="0" err="1">
              <a:solidFill>
                <a:srgbClr val="003399"/>
              </a:solidFill>
            </a:rPr>
            <a:t>applied</a:t>
          </a:r>
          <a:r>
            <a:rPr lang="hu-HU" sz="1800" b="0" i="0" dirty="0">
              <a:solidFill>
                <a:srgbClr val="003399"/>
              </a:solidFill>
            </a:rPr>
            <a:t> </a:t>
          </a:r>
          <a:r>
            <a:rPr lang="hu-HU" sz="1800" b="0" i="0" dirty="0" err="1">
              <a:solidFill>
                <a:srgbClr val="003399"/>
              </a:solidFill>
            </a:rPr>
            <a:t>technological</a:t>
          </a:r>
          <a:r>
            <a:rPr lang="hu-HU" sz="1800" b="0" i="0" dirty="0">
              <a:solidFill>
                <a:srgbClr val="003399"/>
              </a:solidFill>
            </a:rPr>
            <a:t> </a:t>
          </a:r>
          <a:r>
            <a:rPr lang="hu-HU" sz="1800" b="0" i="0" dirty="0" err="1">
              <a:solidFill>
                <a:srgbClr val="003399"/>
              </a:solidFill>
            </a:rPr>
            <a:t>solutions</a:t>
          </a:r>
          <a:r>
            <a:rPr lang="hu-HU" sz="1800" b="0" i="0" dirty="0">
              <a:solidFill>
                <a:srgbClr val="003399"/>
              </a:solidFill>
            </a:rPr>
            <a:t>, </a:t>
          </a:r>
          <a:endParaRPr lang="en-US" sz="1800" b="0" i="0" dirty="0">
            <a:solidFill>
              <a:srgbClr val="003399"/>
            </a:solidFill>
          </a:endParaRPr>
        </a:p>
        <a:p>
          <a:pPr marL="0">
            <a:buFont typeface="Arial" panose="020B0604020202020204" pitchFamily="34" charset="0"/>
            <a:buChar char="•"/>
          </a:pPr>
          <a:r>
            <a:rPr lang="hu-HU" sz="1800" b="0" i="0" dirty="0">
              <a:solidFill>
                <a:srgbClr val="003399"/>
              </a:solidFill>
            </a:rPr>
            <a:t>4) </a:t>
          </a:r>
          <a:r>
            <a:rPr lang="en-US" sz="1800" b="0" i="0" dirty="0">
              <a:solidFill>
                <a:srgbClr val="003399"/>
              </a:solidFill>
            </a:rPr>
            <a:t>Development of operational models for energy communities</a:t>
          </a:r>
        </a:p>
        <a:p>
          <a:pPr marL="0">
            <a:buFont typeface="Arial" panose="020B0604020202020204" pitchFamily="34" charset="0"/>
            <a:buChar char="•"/>
          </a:pPr>
          <a:r>
            <a:rPr lang="hu-HU" sz="1800" b="0" i="0" dirty="0">
              <a:solidFill>
                <a:srgbClr val="003399"/>
              </a:solidFill>
            </a:rPr>
            <a:t>5) </a:t>
          </a:r>
          <a:r>
            <a:rPr lang="en-US" sz="1800" b="0" i="0" dirty="0">
              <a:solidFill>
                <a:srgbClr val="003399"/>
              </a:solidFill>
            </a:rPr>
            <a:t>Formulation of policy recommendations</a:t>
          </a:r>
        </a:p>
      </dgm:t>
    </dgm:pt>
    <dgm:pt modelId="{8C828659-DAD0-43B2-A971-16A73BC72273}" type="parTrans" cxnId="{8D1D592B-1EA6-4B65-A0B2-6116534E5FD9}">
      <dgm:prSet/>
      <dgm:spPr/>
      <dgm:t>
        <a:bodyPr/>
        <a:lstStyle/>
        <a:p>
          <a:endParaRPr lang="hu-HU"/>
        </a:p>
      </dgm:t>
    </dgm:pt>
    <dgm:pt modelId="{BA4D6DDB-A910-4A00-B647-D20BF187B401}" type="sibTrans" cxnId="{8D1D592B-1EA6-4B65-A0B2-6116534E5FD9}">
      <dgm:prSet/>
      <dgm:spPr/>
      <dgm:t>
        <a:bodyPr/>
        <a:lstStyle/>
        <a:p>
          <a:endParaRPr lang="hu-HU"/>
        </a:p>
      </dgm:t>
    </dgm:pt>
    <dgm:pt modelId="{43AA6739-1480-4EE8-9357-73D0A32760C6}">
      <dgm:prSet phldrT="[Szöveg]" custT="1"/>
      <dgm:spPr>
        <a:solidFill>
          <a:prstClr val="white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gm:spPr>
      <dgm:t>
        <a:bodyPr spcFirstLastPara="0" vert="horz" wrap="square" lIns="60960" tIns="60960" rIns="254000" bIns="187920" numCol="1" spcCol="1270" anchor="ctr" anchorCtr="0"/>
        <a:lstStyle/>
        <a:p>
          <a:pPr marL="0"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Init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i</a:t>
          </a:r>
          <a:r>
            <a:rPr lang="en-US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at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ion of</a:t>
          </a:r>
          <a:r>
            <a:rPr lang="en-US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the establishment of the proper legal, operational and social environment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for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energy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communities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in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the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Danube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Region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,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by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preparing a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Strategy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on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the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creation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of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the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appropriate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conditions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for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RECs</a:t>
          </a:r>
          <a:endParaRPr lang="hu-HU" sz="1800" b="1" i="0" kern="1200" dirty="0">
            <a:solidFill>
              <a:srgbClr val="003399"/>
            </a:solidFill>
            <a:latin typeface="Open Sans"/>
            <a:ea typeface="+mn-ea"/>
            <a:cs typeface="+mn-cs"/>
          </a:endParaRPr>
        </a:p>
      </dgm:t>
    </dgm:pt>
    <dgm:pt modelId="{58B8E950-35E1-440E-9B2E-163FF8A58B39}" type="parTrans" cxnId="{3D824B6D-2624-4D2C-99EE-6A9D5444E0FA}">
      <dgm:prSet/>
      <dgm:spPr/>
      <dgm:t>
        <a:bodyPr/>
        <a:lstStyle/>
        <a:p>
          <a:endParaRPr lang="hu-HU"/>
        </a:p>
      </dgm:t>
    </dgm:pt>
    <dgm:pt modelId="{444440E6-0776-4F7B-AB0B-2F7C2F177E6A}" type="sibTrans" cxnId="{3D824B6D-2624-4D2C-99EE-6A9D5444E0FA}">
      <dgm:prSet/>
      <dgm:spPr/>
      <dgm:t>
        <a:bodyPr/>
        <a:lstStyle/>
        <a:p>
          <a:endParaRPr lang="hu-HU"/>
        </a:p>
      </dgm:t>
    </dgm:pt>
    <dgm:pt modelId="{BAD6FADA-4FD1-40B8-B9AA-D9B069D3B34E}" type="pres">
      <dgm:prSet presAssocID="{03CC5386-87FD-40CD-A643-0829F0653347}" presName="Name0" presStyleCnt="0">
        <dgm:presLayoutVars>
          <dgm:dir/>
          <dgm:resizeHandles val="exact"/>
        </dgm:presLayoutVars>
      </dgm:prSet>
      <dgm:spPr/>
    </dgm:pt>
    <dgm:pt modelId="{05B1FB08-EC12-4904-8BE8-BFCB959C21B7}" type="pres">
      <dgm:prSet presAssocID="{29CF2E74-C4D9-4FE2-814C-4084DAC19AC0}" presName="node" presStyleLbl="node1" presStyleIdx="0" presStyleCnt="2" custLinFactNeighborX="647" custLinFactNeighborY="940">
        <dgm:presLayoutVars>
          <dgm:bulletEnabled val="1"/>
        </dgm:presLayoutVars>
      </dgm:prSet>
      <dgm:spPr/>
    </dgm:pt>
    <dgm:pt modelId="{9F217DA6-79EF-42D0-AB38-4055DBEF55BF}" type="pres">
      <dgm:prSet presAssocID="{BA4D6DDB-A910-4A00-B647-D20BF187B401}" presName="sibTrans" presStyleLbl="sibTrans2D1" presStyleIdx="0" presStyleCnt="1"/>
      <dgm:spPr/>
    </dgm:pt>
    <dgm:pt modelId="{79E081E5-186B-46B9-BF2F-B74EABCEBBBD}" type="pres">
      <dgm:prSet presAssocID="{BA4D6DDB-A910-4A00-B647-D20BF187B401}" presName="connectorText" presStyleLbl="sibTrans2D1" presStyleIdx="0" presStyleCnt="1"/>
      <dgm:spPr/>
    </dgm:pt>
    <dgm:pt modelId="{DBA8B058-E1D7-4BA4-B282-7A503F63CD12}" type="pres">
      <dgm:prSet presAssocID="{43AA6739-1480-4EE8-9357-73D0A32760C6}" presName="node" presStyleLbl="node1" presStyleIdx="1" presStyleCnt="2">
        <dgm:presLayoutVars>
          <dgm:bulletEnabled val="1"/>
        </dgm:presLayoutVars>
      </dgm:prSet>
      <dgm:spPr/>
    </dgm:pt>
  </dgm:ptLst>
  <dgm:cxnLst>
    <dgm:cxn modelId="{F6D47D05-5901-4B53-9727-FAE9F8883BA6}" type="presOf" srcId="{BA4D6DDB-A910-4A00-B647-D20BF187B401}" destId="{79E081E5-186B-46B9-BF2F-B74EABCEBBBD}" srcOrd="1" destOrd="0" presId="urn:microsoft.com/office/officeart/2005/8/layout/process1"/>
    <dgm:cxn modelId="{76A9840E-B126-4B32-9E04-214B6DC6F80A}" type="presOf" srcId="{03CC5386-87FD-40CD-A643-0829F0653347}" destId="{BAD6FADA-4FD1-40B8-B9AA-D9B069D3B34E}" srcOrd="0" destOrd="0" presId="urn:microsoft.com/office/officeart/2005/8/layout/process1"/>
    <dgm:cxn modelId="{8D1D592B-1EA6-4B65-A0B2-6116534E5FD9}" srcId="{03CC5386-87FD-40CD-A643-0829F0653347}" destId="{29CF2E74-C4D9-4FE2-814C-4084DAC19AC0}" srcOrd="0" destOrd="0" parTransId="{8C828659-DAD0-43B2-A971-16A73BC72273}" sibTransId="{BA4D6DDB-A910-4A00-B647-D20BF187B401}"/>
    <dgm:cxn modelId="{3D824B6D-2624-4D2C-99EE-6A9D5444E0FA}" srcId="{03CC5386-87FD-40CD-A643-0829F0653347}" destId="{43AA6739-1480-4EE8-9357-73D0A32760C6}" srcOrd="1" destOrd="0" parTransId="{58B8E950-35E1-440E-9B2E-163FF8A58B39}" sibTransId="{444440E6-0776-4F7B-AB0B-2F7C2F177E6A}"/>
    <dgm:cxn modelId="{F6E0CB72-FC09-46E9-B1F8-C44CFA8E3489}" type="presOf" srcId="{29CF2E74-C4D9-4FE2-814C-4084DAC19AC0}" destId="{05B1FB08-EC12-4904-8BE8-BFCB959C21B7}" srcOrd="0" destOrd="0" presId="urn:microsoft.com/office/officeart/2005/8/layout/process1"/>
    <dgm:cxn modelId="{F2E8E8E7-2D6B-44AE-9B6C-8CFBF74211FC}" type="presOf" srcId="{43AA6739-1480-4EE8-9357-73D0A32760C6}" destId="{DBA8B058-E1D7-4BA4-B282-7A503F63CD12}" srcOrd="0" destOrd="0" presId="urn:microsoft.com/office/officeart/2005/8/layout/process1"/>
    <dgm:cxn modelId="{826B21FB-3198-487D-874B-E6AEBC177B50}" type="presOf" srcId="{BA4D6DDB-A910-4A00-B647-D20BF187B401}" destId="{9F217DA6-79EF-42D0-AB38-4055DBEF55BF}" srcOrd="0" destOrd="0" presId="urn:microsoft.com/office/officeart/2005/8/layout/process1"/>
    <dgm:cxn modelId="{5B002BD3-D755-4C7D-BB8D-230C14580390}" type="presParOf" srcId="{BAD6FADA-4FD1-40B8-B9AA-D9B069D3B34E}" destId="{05B1FB08-EC12-4904-8BE8-BFCB959C21B7}" srcOrd="0" destOrd="0" presId="urn:microsoft.com/office/officeart/2005/8/layout/process1"/>
    <dgm:cxn modelId="{CD933D54-C852-46B9-A8CD-0DD1EC14B808}" type="presParOf" srcId="{BAD6FADA-4FD1-40B8-B9AA-D9B069D3B34E}" destId="{9F217DA6-79EF-42D0-AB38-4055DBEF55BF}" srcOrd="1" destOrd="0" presId="urn:microsoft.com/office/officeart/2005/8/layout/process1"/>
    <dgm:cxn modelId="{C7D1DDE4-66C4-4027-A76C-AB80E84B146D}" type="presParOf" srcId="{9F217DA6-79EF-42D0-AB38-4055DBEF55BF}" destId="{79E081E5-186B-46B9-BF2F-B74EABCEBBBD}" srcOrd="0" destOrd="0" presId="urn:microsoft.com/office/officeart/2005/8/layout/process1"/>
    <dgm:cxn modelId="{6425C313-AB8D-447F-99D7-303418FB69F9}" type="presParOf" srcId="{BAD6FADA-4FD1-40B8-B9AA-D9B069D3B34E}" destId="{DBA8B058-E1D7-4BA4-B282-7A503F63CD1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1414F-422A-490F-8BF7-C72C76C1215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FE67782-5EF2-44A1-9DAD-1BB5540D4434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sz="1800" b="0" i="0">
              <a:solidFill>
                <a:srgbClr val="003399"/>
              </a:solidFill>
              <a:latin typeface="+mn-lt"/>
              <a:ea typeface="+mn-ea"/>
              <a:cs typeface="+mn-cs"/>
            </a:rPr>
            <a:t>Establishment and operation of the „Renewable Energy Community Ambassador Network”</a:t>
          </a:r>
          <a:endParaRPr lang="hu-HU" sz="1800">
            <a:solidFill>
              <a:srgbClr val="003399"/>
            </a:solidFill>
            <a:latin typeface="+mn-lt"/>
          </a:endParaRPr>
        </a:p>
      </dgm:t>
    </dgm:pt>
    <dgm:pt modelId="{038DD27E-7C23-4A83-B3B7-B306909FD166}" type="parTrans" cxnId="{AEC2E319-A69F-414F-8861-37532E6D89DF}">
      <dgm:prSet/>
      <dgm:spPr/>
      <dgm:t>
        <a:bodyPr/>
        <a:lstStyle/>
        <a:p>
          <a:endParaRPr lang="hu-HU" sz="1800"/>
        </a:p>
      </dgm:t>
    </dgm:pt>
    <dgm:pt modelId="{81995BF4-2EC0-47FC-A8CF-37544F304B66}" type="sibTrans" cxnId="{AEC2E319-A69F-414F-8861-37532E6D89DF}">
      <dgm:prSet custT="1"/>
      <dgm:spPr/>
      <dgm:t>
        <a:bodyPr/>
        <a:lstStyle/>
        <a:p>
          <a:endParaRPr lang="hu-HU" sz="1800"/>
        </a:p>
      </dgm:t>
    </dgm:pt>
    <dgm:pt modelId="{214B2053-40C7-47AC-AFE5-5BB9994815F4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Development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of a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RECs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motivational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strategy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and a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related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awareness-raising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toolkit</a:t>
          </a:r>
          <a:endParaRPr lang="hu-HU" sz="1800" b="1" kern="1200" dirty="0">
            <a:solidFill>
              <a:srgbClr val="003399"/>
            </a:solidFill>
            <a:latin typeface="Open Sans"/>
            <a:ea typeface="+mn-ea"/>
            <a:cs typeface="+mn-cs"/>
          </a:endParaRPr>
        </a:p>
      </dgm:t>
    </dgm:pt>
    <dgm:pt modelId="{E65D3ADB-9026-40AD-9686-2C5D045B91FB}" type="parTrans" cxnId="{0247C015-AF83-42D6-93ED-1ECE834F6106}">
      <dgm:prSet/>
      <dgm:spPr/>
      <dgm:t>
        <a:bodyPr/>
        <a:lstStyle/>
        <a:p>
          <a:endParaRPr lang="hu-HU" sz="1800"/>
        </a:p>
      </dgm:t>
    </dgm:pt>
    <dgm:pt modelId="{CABEF3D9-2854-4BAC-80DA-4B837FF00B05}" type="sibTrans" cxnId="{0247C015-AF83-42D6-93ED-1ECE834F6106}">
      <dgm:prSet/>
      <dgm:spPr/>
      <dgm:t>
        <a:bodyPr/>
        <a:lstStyle/>
        <a:p>
          <a:endParaRPr lang="hu-HU" sz="1800"/>
        </a:p>
      </dgm:t>
    </dgm:pt>
    <dgm:pt modelId="{78965D5B-8DB0-457A-AA23-F2F14CD33CE8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sz="1800" kern="1200">
              <a:solidFill>
                <a:srgbClr val="003399"/>
              </a:solidFill>
              <a:latin typeface="+mn-lt"/>
            </a:rPr>
            <a:t>Development and implementation of awareness raising campaigns and incentive programmes to </a:t>
          </a:r>
          <a:r>
            <a:rPr lang="en-US" sz="1800" kern="1200">
              <a:solidFill>
                <a:srgbClr val="003399"/>
              </a:solidFill>
              <a:latin typeface="Open Sans"/>
              <a:ea typeface="+mn-ea"/>
              <a:cs typeface="+mn-cs"/>
            </a:rPr>
            <a:t>encourag</a:t>
          </a:r>
          <a:r>
            <a:rPr lang="hu-HU" sz="1800" kern="1200">
              <a:solidFill>
                <a:srgbClr val="003399"/>
              </a:solidFill>
              <a:latin typeface="Open Sans"/>
              <a:ea typeface="+mn-ea"/>
              <a:cs typeface="+mn-cs"/>
            </a:rPr>
            <a:t>e the</a:t>
          </a:r>
          <a:r>
            <a:rPr lang="en-US" sz="1800" kern="1200">
              <a:solidFill>
                <a:srgbClr val="003399"/>
              </a:solidFill>
              <a:latin typeface="Open Sans"/>
              <a:ea typeface="+mn-ea"/>
              <a:cs typeface="+mn-cs"/>
            </a:rPr>
            <a:t> society to create or join energy communities</a:t>
          </a:r>
          <a:endParaRPr lang="hu-HU" sz="1800" kern="1200">
            <a:solidFill>
              <a:srgbClr val="003399"/>
            </a:solidFill>
            <a:latin typeface="Open Sans"/>
            <a:ea typeface="+mn-ea"/>
            <a:cs typeface="+mn-cs"/>
          </a:endParaRPr>
        </a:p>
      </dgm:t>
    </dgm:pt>
    <dgm:pt modelId="{3FC14CE0-9F7F-4782-B9E6-16F411A5011D}" type="parTrans" cxnId="{574D9382-3447-40C0-9EE6-2C5BDC778B02}">
      <dgm:prSet/>
      <dgm:spPr/>
      <dgm:t>
        <a:bodyPr/>
        <a:lstStyle/>
        <a:p>
          <a:endParaRPr lang="hu-HU" sz="1800"/>
        </a:p>
      </dgm:t>
    </dgm:pt>
    <dgm:pt modelId="{E9E52FEF-4F93-4ABD-87B0-7CB99519B9E0}" type="sibTrans" cxnId="{574D9382-3447-40C0-9EE6-2C5BDC778B02}">
      <dgm:prSet custT="1"/>
      <dgm:spPr/>
      <dgm:t>
        <a:bodyPr/>
        <a:lstStyle/>
        <a:p>
          <a:endParaRPr lang="hu-HU" sz="1800"/>
        </a:p>
      </dgm:t>
    </dgm:pt>
    <dgm:pt modelId="{7592293D-5B93-4D88-A552-E167E847CDFF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sz="1800">
              <a:solidFill>
                <a:srgbClr val="003399"/>
              </a:solidFill>
              <a:latin typeface="+mn-lt"/>
            </a:rPr>
            <a:t>Organisation of professional trainings, workshops and networking events</a:t>
          </a:r>
        </a:p>
      </dgm:t>
    </dgm:pt>
    <dgm:pt modelId="{9ED925A7-A702-44E0-A8D0-3DAD9505AE7A}" type="parTrans" cxnId="{6F02B3E2-9441-43B9-93FD-BBB8C074EA53}">
      <dgm:prSet/>
      <dgm:spPr/>
      <dgm:t>
        <a:bodyPr/>
        <a:lstStyle/>
        <a:p>
          <a:endParaRPr lang="hu-HU" sz="1800"/>
        </a:p>
      </dgm:t>
    </dgm:pt>
    <dgm:pt modelId="{826B0BA4-98C1-41DE-9CC0-59D8275A52A1}" type="sibTrans" cxnId="{6F02B3E2-9441-43B9-93FD-BBB8C074EA53}">
      <dgm:prSet custT="1"/>
      <dgm:spPr/>
      <dgm:t>
        <a:bodyPr/>
        <a:lstStyle/>
        <a:p>
          <a:endParaRPr lang="hu-HU" sz="1800"/>
        </a:p>
      </dgm:t>
    </dgm:pt>
    <dgm:pt modelId="{CBC4BD57-D641-4830-83E3-810270D596DD}" type="pres">
      <dgm:prSet presAssocID="{0951414F-422A-490F-8BF7-C72C76C1215B}" presName="outerComposite" presStyleCnt="0">
        <dgm:presLayoutVars>
          <dgm:chMax val="5"/>
          <dgm:dir/>
          <dgm:resizeHandles val="exact"/>
        </dgm:presLayoutVars>
      </dgm:prSet>
      <dgm:spPr/>
    </dgm:pt>
    <dgm:pt modelId="{FBC0070D-E357-4B57-AE8E-A7578FDF052A}" type="pres">
      <dgm:prSet presAssocID="{0951414F-422A-490F-8BF7-C72C76C1215B}" presName="dummyMaxCanvas" presStyleCnt="0">
        <dgm:presLayoutVars/>
      </dgm:prSet>
      <dgm:spPr/>
    </dgm:pt>
    <dgm:pt modelId="{73163090-1C05-4E00-B1DA-DBC4DFCACFD5}" type="pres">
      <dgm:prSet presAssocID="{0951414F-422A-490F-8BF7-C72C76C1215B}" presName="FourNodes_1" presStyleLbl="node1" presStyleIdx="0" presStyleCnt="4">
        <dgm:presLayoutVars>
          <dgm:bulletEnabled val="1"/>
        </dgm:presLayoutVars>
      </dgm:prSet>
      <dgm:spPr/>
    </dgm:pt>
    <dgm:pt modelId="{FB529BDC-9500-41D5-835E-0B49AE887077}" type="pres">
      <dgm:prSet presAssocID="{0951414F-422A-490F-8BF7-C72C76C1215B}" presName="FourNodes_2" presStyleLbl="node1" presStyleIdx="1" presStyleCnt="4">
        <dgm:presLayoutVars>
          <dgm:bulletEnabled val="1"/>
        </dgm:presLayoutVars>
      </dgm:prSet>
      <dgm:spPr/>
    </dgm:pt>
    <dgm:pt modelId="{F4C9AB97-9324-4B1A-9318-83F181F17295}" type="pres">
      <dgm:prSet presAssocID="{0951414F-422A-490F-8BF7-C72C76C1215B}" presName="FourNodes_3" presStyleLbl="node1" presStyleIdx="2" presStyleCnt="4">
        <dgm:presLayoutVars>
          <dgm:bulletEnabled val="1"/>
        </dgm:presLayoutVars>
      </dgm:prSet>
      <dgm:spPr/>
    </dgm:pt>
    <dgm:pt modelId="{F32E681B-1FDD-4213-A157-AFA1C5384093}" type="pres">
      <dgm:prSet presAssocID="{0951414F-422A-490F-8BF7-C72C76C1215B}" presName="FourNodes_4" presStyleLbl="node1" presStyleIdx="3" presStyleCnt="4">
        <dgm:presLayoutVars>
          <dgm:bulletEnabled val="1"/>
        </dgm:presLayoutVars>
      </dgm:prSet>
      <dgm:spPr/>
    </dgm:pt>
    <dgm:pt modelId="{F8EAE544-1FF3-4ABF-B8EE-024451090621}" type="pres">
      <dgm:prSet presAssocID="{0951414F-422A-490F-8BF7-C72C76C1215B}" presName="FourConn_1-2" presStyleLbl="fgAccFollowNode1" presStyleIdx="0" presStyleCnt="3">
        <dgm:presLayoutVars>
          <dgm:bulletEnabled val="1"/>
        </dgm:presLayoutVars>
      </dgm:prSet>
      <dgm:spPr/>
    </dgm:pt>
    <dgm:pt modelId="{E6B08A0E-CB41-423E-8E0B-F466C96C96B8}" type="pres">
      <dgm:prSet presAssocID="{0951414F-422A-490F-8BF7-C72C76C1215B}" presName="FourConn_2-3" presStyleLbl="fgAccFollowNode1" presStyleIdx="1" presStyleCnt="3">
        <dgm:presLayoutVars>
          <dgm:bulletEnabled val="1"/>
        </dgm:presLayoutVars>
      </dgm:prSet>
      <dgm:spPr/>
    </dgm:pt>
    <dgm:pt modelId="{AA21626D-A542-46A4-9E95-85CB91778F35}" type="pres">
      <dgm:prSet presAssocID="{0951414F-422A-490F-8BF7-C72C76C1215B}" presName="FourConn_3-4" presStyleLbl="fgAccFollowNode1" presStyleIdx="2" presStyleCnt="3">
        <dgm:presLayoutVars>
          <dgm:bulletEnabled val="1"/>
        </dgm:presLayoutVars>
      </dgm:prSet>
      <dgm:spPr/>
    </dgm:pt>
    <dgm:pt modelId="{A39F05DD-F722-4827-BD1D-A0BB26D59E7F}" type="pres">
      <dgm:prSet presAssocID="{0951414F-422A-490F-8BF7-C72C76C1215B}" presName="FourNodes_1_text" presStyleLbl="node1" presStyleIdx="3" presStyleCnt="4">
        <dgm:presLayoutVars>
          <dgm:bulletEnabled val="1"/>
        </dgm:presLayoutVars>
      </dgm:prSet>
      <dgm:spPr/>
    </dgm:pt>
    <dgm:pt modelId="{F0D230AB-22E0-480E-BBE8-B32D85B3C58F}" type="pres">
      <dgm:prSet presAssocID="{0951414F-422A-490F-8BF7-C72C76C1215B}" presName="FourNodes_2_text" presStyleLbl="node1" presStyleIdx="3" presStyleCnt="4">
        <dgm:presLayoutVars>
          <dgm:bulletEnabled val="1"/>
        </dgm:presLayoutVars>
      </dgm:prSet>
      <dgm:spPr/>
    </dgm:pt>
    <dgm:pt modelId="{03888112-02EC-4E14-BED7-24D1678DE39D}" type="pres">
      <dgm:prSet presAssocID="{0951414F-422A-490F-8BF7-C72C76C1215B}" presName="FourNodes_3_text" presStyleLbl="node1" presStyleIdx="3" presStyleCnt="4">
        <dgm:presLayoutVars>
          <dgm:bulletEnabled val="1"/>
        </dgm:presLayoutVars>
      </dgm:prSet>
      <dgm:spPr/>
    </dgm:pt>
    <dgm:pt modelId="{4DEBFFC6-A5F5-4091-8DEF-9F495DCF6882}" type="pres">
      <dgm:prSet presAssocID="{0951414F-422A-490F-8BF7-C72C76C1215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C55E20F-9FEB-4682-8248-A683EF610955}" type="presOf" srcId="{78965D5B-8DB0-457A-AA23-F2F14CD33CE8}" destId="{F0D230AB-22E0-480E-BBE8-B32D85B3C58F}" srcOrd="1" destOrd="0" presId="urn:microsoft.com/office/officeart/2005/8/layout/vProcess5"/>
    <dgm:cxn modelId="{0247C015-AF83-42D6-93ED-1ECE834F6106}" srcId="{0951414F-422A-490F-8BF7-C72C76C1215B}" destId="{214B2053-40C7-47AC-AFE5-5BB9994815F4}" srcOrd="3" destOrd="0" parTransId="{E65D3ADB-9026-40AD-9686-2C5D045B91FB}" sibTransId="{CABEF3D9-2854-4BAC-80DA-4B837FF00B05}"/>
    <dgm:cxn modelId="{AEC2E319-A69F-414F-8861-37532E6D89DF}" srcId="{0951414F-422A-490F-8BF7-C72C76C1215B}" destId="{EFE67782-5EF2-44A1-9DAD-1BB5540D4434}" srcOrd="0" destOrd="0" parTransId="{038DD27E-7C23-4A83-B3B7-B306909FD166}" sibTransId="{81995BF4-2EC0-47FC-A8CF-37544F304B66}"/>
    <dgm:cxn modelId="{EE8EEB2F-0FDF-4A8C-9C81-5823C155028A}" type="presOf" srcId="{7592293D-5B93-4D88-A552-E167E847CDFF}" destId="{03888112-02EC-4E14-BED7-24D1678DE39D}" srcOrd="1" destOrd="0" presId="urn:microsoft.com/office/officeart/2005/8/layout/vProcess5"/>
    <dgm:cxn modelId="{FF336831-85C9-474F-890F-939215371D9A}" type="presOf" srcId="{EFE67782-5EF2-44A1-9DAD-1BB5540D4434}" destId="{73163090-1C05-4E00-B1DA-DBC4DFCACFD5}" srcOrd="0" destOrd="0" presId="urn:microsoft.com/office/officeart/2005/8/layout/vProcess5"/>
    <dgm:cxn modelId="{8BEFDA3A-DE45-4E37-8BAC-B93B125FB125}" type="presOf" srcId="{7592293D-5B93-4D88-A552-E167E847CDFF}" destId="{F4C9AB97-9324-4B1A-9318-83F181F17295}" srcOrd="0" destOrd="0" presId="urn:microsoft.com/office/officeart/2005/8/layout/vProcess5"/>
    <dgm:cxn modelId="{77F4664E-685B-4060-BE55-55818072694E}" type="presOf" srcId="{826B0BA4-98C1-41DE-9CC0-59D8275A52A1}" destId="{AA21626D-A542-46A4-9E95-85CB91778F35}" srcOrd="0" destOrd="0" presId="urn:microsoft.com/office/officeart/2005/8/layout/vProcess5"/>
    <dgm:cxn modelId="{3C89DF50-185E-4F3B-A5BD-A5CD81E1E66E}" type="presOf" srcId="{214B2053-40C7-47AC-AFE5-5BB9994815F4}" destId="{F32E681B-1FDD-4213-A157-AFA1C5384093}" srcOrd="0" destOrd="0" presId="urn:microsoft.com/office/officeart/2005/8/layout/vProcess5"/>
    <dgm:cxn modelId="{574D9382-3447-40C0-9EE6-2C5BDC778B02}" srcId="{0951414F-422A-490F-8BF7-C72C76C1215B}" destId="{78965D5B-8DB0-457A-AA23-F2F14CD33CE8}" srcOrd="1" destOrd="0" parTransId="{3FC14CE0-9F7F-4782-B9E6-16F411A5011D}" sibTransId="{E9E52FEF-4F93-4ABD-87B0-7CB99519B9E0}"/>
    <dgm:cxn modelId="{51A49589-A8EE-4BCC-B968-210457ADD243}" type="presOf" srcId="{78965D5B-8DB0-457A-AA23-F2F14CD33CE8}" destId="{FB529BDC-9500-41D5-835E-0B49AE887077}" srcOrd="0" destOrd="0" presId="urn:microsoft.com/office/officeart/2005/8/layout/vProcess5"/>
    <dgm:cxn modelId="{7730D8A5-6C1E-4292-90B6-B347A4C2AE63}" type="presOf" srcId="{E9E52FEF-4F93-4ABD-87B0-7CB99519B9E0}" destId="{E6B08A0E-CB41-423E-8E0B-F466C96C96B8}" srcOrd="0" destOrd="0" presId="urn:microsoft.com/office/officeart/2005/8/layout/vProcess5"/>
    <dgm:cxn modelId="{0325DCBC-BFE0-4D20-9E3D-89219CFAB0E9}" type="presOf" srcId="{0951414F-422A-490F-8BF7-C72C76C1215B}" destId="{CBC4BD57-D641-4830-83E3-810270D596DD}" srcOrd="0" destOrd="0" presId="urn:microsoft.com/office/officeart/2005/8/layout/vProcess5"/>
    <dgm:cxn modelId="{034CCFC7-C06B-47D2-806C-0FCE3AD092EB}" type="presOf" srcId="{81995BF4-2EC0-47FC-A8CF-37544F304B66}" destId="{F8EAE544-1FF3-4ABF-B8EE-024451090621}" srcOrd="0" destOrd="0" presId="urn:microsoft.com/office/officeart/2005/8/layout/vProcess5"/>
    <dgm:cxn modelId="{618BF6CD-BFF6-4DD2-8262-C51743098237}" type="presOf" srcId="{214B2053-40C7-47AC-AFE5-5BB9994815F4}" destId="{4DEBFFC6-A5F5-4091-8DEF-9F495DCF6882}" srcOrd="1" destOrd="0" presId="urn:microsoft.com/office/officeart/2005/8/layout/vProcess5"/>
    <dgm:cxn modelId="{6F02B3E2-9441-43B9-93FD-BBB8C074EA53}" srcId="{0951414F-422A-490F-8BF7-C72C76C1215B}" destId="{7592293D-5B93-4D88-A552-E167E847CDFF}" srcOrd="2" destOrd="0" parTransId="{9ED925A7-A702-44E0-A8D0-3DAD9505AE7A}" sibTransId="{826B0BA4-98C1-41DE-9CC0-59D8275A52A1}"/>
    <dgm:cxn modelId="{19759AF1-4C56-4C31-AEBE-348BF5E9A58C}" type="presOf" srcId="{EFE67782-5EF2-44A1-9DAD-1BB5540D4434}" destId="{A39F05DD-F722-4827-BD1D-A0BB26D59E7F}" srcOrd="1" destOrd="0" presId="urn:microsoft.com/office/officeart/2005/8/layout/vProcess5"/>
    <dgm:cxn modelId="{F356DE51-E307-46F5-89DB-63C6025BBA91}" type="presParOf" srcId="{CBC4BD57-D641-4830-83E3-810270D596DD}" destId="{FBC0070D-E357-4B57-AE8E-A7578FDF052A}" srcOrd="0" destOrd="0" presId="urn:microsoft.com/office/officeart/2005/8/layout/vProcess5"/>
    <dgm:cxn modelId="{2961835F-DA72-4A52-AC1B-AC18971EB13A}" type="presParOf" srcId="{CBC4BD57-D641-4830-83E3-810270D596DD}" destId="{73163090-1C05-4E00-B1DA-DBC4DFCACFD5}" srcOrd="1" destOrd="0" presId="urn:microsoft.com/office/officeart/2005/8/layout/vProcess5"/>
    <dgm:cxn modelId="{0C8AF9BE-D3CB-4ACD-91FA-7B890C4737BA}" type="presParOf" srcId="{CBC4BD57-D641-4830-83E3-810270D596DD}" destId="{FB529BDC-9500-41D5-835E-0B49AE887077}" srcOrd="2" destOrd="0" presId="urn:microsoft.com/office/officeart/2005/8/layout/vProcess5"/>
    <dgm:cxn modelId="{01BB62E8-057C-49BA-BAB5-0CCBAB1F822B}" type="presParOf" srcId="{CBC4BD57-D641-4830-83E3-810270D596DD}" destId="{F4C9AB97-9324-4B1A-9318-83F181F17295}" srcOrd="3" destOrd="0" presId="urn:microsoft.com/office/officeart/2005/8/layout/vProcess5"/>
    <dgm:cxn modelId="{D5704DE7-2562-4F5A-942D-AABEEE3EEE27}" type="presParOf" srcId="{CBC4BD57-D641-4830-83E3-810270D596DD}" destId="{F32E681B-1FDD-4213-A157-AFA1C5384093}" srcOrd="4" destOrd="0" presId="urn:microsoft.com/office/officeart/2005/8/layout/vProcess5"/>
    <dgm:cxn modelId="{F2E5BE7A-15D0-4C76-B632-F03AED98671C}" type="presParOf" srcId="{CBC4BD57-D641-4830-83E3-810270D596DD}" destId="{F8EAE544-1FF3-4ABF-B8EE-024451090621}" srcOrd="5" destOrd="0" presId="urn:microsoft.com/office/officeart/2005/8/layout/vProcess5"/>
    <dgm:cxn modelId="{A683EBC2-CA7C-4241-BFF7-826496DA989A}" type="presParOf" srcId="{CBC4BD57-D641-4830-83E3-810270D596DD}" destId="{E6B08A0E-CB41-423E-8E0B-F466C96C96B8}" srcOrd="6" destOrd="0" presId="urn:microsoft.com/office/officeart/2005/8/layout/vProcess5"/>
    <dgm:cxn modelId="{5885B130-D54B-418C-807A-9AFECAB761B4}" type="presParOf" srcId="{CBC4BD57-D641-4830-83E3-810270D596DD}" destId="{AA21626D-A542-46A4-9E95-85CB91778F35}" srcOrd="7" destOrd="0" presId="urn:microsoft.com/office/officeart/2005/8/layout/vProcess5"/>
    <dgm:cxn modelId="{070BF635-DC4D-4B12-9938-46AB55A3DB16}" type="presParOf" srcId="{CBC4BD57-D641-4830-83E3-810270D596DD}" destId="{A39F05DD-F722-4827-BD1D-A0BB26D59E7F}" srcOrd="8" destOrd="0" presId="urn:microsoft.com/office/officeart/2005/8/layout/vProcess5"/>
    <dgm:cxn modelId="{67239392-66A1-409D-B902-B7BB5FFA61F9}" type="presParOf" srcId="{CBC4BD57-D641-4830-83E3-810270D596DD}" destId="{F0D230AB-22E0-480E-BBE8-B32D85B3C58F}" srcOrd="9" destOrd="0" presId="urn:microsoft.com/office/officeart/2005/8/layout/vProcess5"/>
    <dgm:cxn modelId="{82571EFF-DB46-4DB9-944E-59794462427A}" type="presParOf" srcId="{CBC4BD57-D641-4830-83E3-810270D596DD}" destId="{03888112-02EC-4E14-BED7-24D1678DE39D}" srcOrd="10" destOrd="0" presId="urn:microsoft.com/office/officeart/2005/8/layout/vProcess5"/>
    <dgm:cxn modelId="{8B406A28-A12B-4635-8BEC-716098D1E1FB}" type="presParOf" srcId="{CBC4BD57-D641-4830-83E3-810270D596DD}" destId="{4DEBFFC6-A5F5-4091-8DEF-9F495DCF6882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1414F-422A-490F-8BF7-C72C76C121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FE67782-5EF2-44A1-9DAD-1BB5540D4434}">
      <dgm:prSet phldrT="[Szöveg]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b="1" dirty="0">
              <a:solidFill>
                <a:srgbClr val="003399"/>
              </a:solidFill>
              <a:latin typeface="+mn-lt"/>
            </a:rPr>
            <a:t>D1.1.1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Comparative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Analysis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Study</a:t>
          </a:r>
          <a:r>
            <a:rPr lang="hu-HU" b="1" i="0" dirty="0">
              <a:solidFill>
                <a:srgbClr val="003399"/>
              </a:solidFill>
              <a:latin typeface="+mn-lt"/>
            </a:rPr>
            <a:t>: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international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comparison</a:t>
          </a:r>
          <a:r>
            <a:rPr lang="hu-HU" b="1" i="0" dirty="0">
              <a:solidFill>
                <a:srgbClr val="003399"/>
              </a:solidFill>
              <a:latin typeface="+mn-lt"/>
            </a:rPr>
            <a:t> of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national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legal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systems</a:t>
          </a:r>
          <a:endParaRPr lang="hu-HU" b="1" dirty="0">
            <a:solidFill>
              <a:srgbClr val="003399"/>
            </a:solidFill>
            <a:latin typeface="+mn-lt"/>
          </a:endParaRPr>
        </a:p>
      </dgm:t>
    </dgm:pt>
    <dgm:pt modelId="{038DD27E-7C23-4A83-B3B7-B306909FD166}" type="parTrans" cxnId="{AEC2E319-A69F-414F-8861-37532E6D89DF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81995BF4-2EC0-47FC-A8CF-37544F304B66}" type="sibTrans" cxnId="{AEC2E319-A69F-414F-8861-37532E6D89DF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214B2053-40C7-47AC-AFE5-5BB9994815F4}">
      <dgm:prSet phldrT="[Szöveg]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en-US" b="1" dirty="0">
              <a:solidFill>
                <a:srgbClr val="003399"/>
              </a:solidFill>
              <a:latin typeface="+mn-lt"/>
            </a:rPr>
            <a:t>D1.4.1 </a:t>
          </a:r>
          <a:r>
            <a:rPr lang="en-US" b="1" i="0" dirty="0">
              <a:solidFill>
                <a:srgbClr val="003399"/>
              </a:solidFill>
              <a:latin typeface="+mn-lt"/>
            </a:rPr>
            <a:t>Collection of </a:t>
          </a:r>
          <a:r>
            <a:rPr lang="hu-HU" b="1" i="0" dirty="0">
              <a:solidFill>
                <a:srgbClr val="003399"/>
              </a:solidFill>
              <a:latin typeface="+mn-lt"/>
            </a:rPr>
            <a:t>D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evelopment</a:t>
          </a:r>
          <a:r>
            <a:rPr lang="en-US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>
              <a:solidFill>
                <a:srgbClr val="003399"/>
              </a:solidFill>
              <a:latin typeface="+mn-lt"/>
            </a:rPr>
            <a:t>R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ecommendations</a:t>
          </a:r>
          <a:r>
            <a:rPr lang="en-US" b="1" i="0" dirty="0">
              <a:solidFill>
                <a:srgbClr val="003399"/>
              </a:solidFill>
              <a:latin typeface="+mn-lt"/>
            </a:rPr>
            <a:t> to </a:t>
          </a:r>
          <a:r>
            <a:rPr lang="hu-HU" b="1" i="0" dirty="0">
              <a:solidFill>
                <a:srgbClr val="003399"/>
              </a:solidFill>
              <a:latin typeface="+mn-lt"/>
            </a:rPr>
            <a:t>O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ptimise</a:t>
          </a:r>
          <a:r>
            <a:rPr lang="en-US" b="1" i="0" dirty="0">
              <a:solidFill>
                <a:srgbClr val="003399"/>
              </a:solidFill>
              <a:latin typeface="+mn-lt"/>
            </a:rPr>
            <a:t> the </a:t>
          </a:r>
          <a:r>
            <a:rPr lang="hu-HU" b="1" i="0" dirty="0">
              <a:solidFill>
                <a:srgbClr val="003399"/>
              </a:solidFill>
              <a:latin typeface="+mn-lt"/>
            </a:rPr>
            <a:t>F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unctioning</a:t>
          </a:r>
          <a:r>
            <a:rPr lang="en-US" b="1" i="0" dirty="0">
              <a:solidFill>
                <a:srgbClr val="003399"/>
              </a:solidFill>
              <a:latin typeface="+mn-lt"/>
            </a:rPr>
            <a:t> of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RECs</a:t>
          </a:r>
          <a:endParaRPr lang="hu-HU" b="1" dirty="0">
            <a:solidFill>
              <a:srgbClr val="003399"/>
            </a:solidFill>
            <a:latin typeface="+mn-lt"/>
          </a:endParaRPr>
        </a:p>
      </dgm:t>
    </dgm:pt>
    <dgm:pt modelId="{E65D3ADB-9026-40AD-9686-2C5D045B91FB}" type="parTrans" cxnId="{0247C015-AF83-42D6-93ED-1ECE834F6106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CABEF3D9-2854-4BAC-80DA-4B837FF00B05}" type="sibTrans" cxnId="{0247C015-AF83-42D6-93ED-1ECE834F6106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8C6900F4-3FD3-4798-839E-5A82B52D6018}">
      <dgm:prSet phldrT="[Szöveg]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en-US" b="1" dirty="0">
              <a:solidFill>
                <a:srgbClr val="003399"/>
              </a:solidFill>
              <a:latin typeface="+mn-lt"/>
            </a:rPr>
            <a:t>D1.3.1 </a:t>
          </a:r>
          <a:r>
            <a:rPr lang="en-US" b="1" i="0" dirty="0">
              <a:solidFill>
                <a:srgbClr val="003399"/>
              </a:solidFill>
              <a:latin typeface="+mn-lt"/>
            </a:rPr>
            <a:t>Collection of </a:t>
          </a:r>
          <a:r>
            <a:rPr lang="hu-HU" b="1" i="0" dirty="0">
              <a:solidFill>
                <a:srgbClr val="003399"/>
              </a:solidFill>
              <a:latin typeface="+mn-lt"/>
            </a:rPr>
            <a:t>B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est</a:t>
          </a:r>
          <a:r>
            <a:rPr lang="en-US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>
              <a:solidFill>
                <a:srgbClr val="003399"/>
              </a:solidFill>
              <a:latin typeface="+mn-lt"/>
            </a:rPr>
            <a:t>I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nternal</a:t>
          </a:r>
          <a:r>
            <a:rPr lang="en-US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>
              <a:solidFill>
                <a:srgbClr val="003399"/>
              </a:solidFill>
              <a:latin typeface="+mn-lt"/>
            </a:rPr>
            <a:t>O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peration</a:t>
          </a:r>
          <a:r>
            <a:rPr lang="en-US" b="1" i="0" dirty="0">
              <a:solidFill>
                <a:srgbClr val="003399"/>
              </a:solidFill>
              <a:latin typeface="+mn-lt"/>
            </a:rPr>
            <a:t> and </a:t>
          </a:r>
          <a:r>
            <a:rPr lang="hu-HU" b="1" i="0" dirty="0">
              <a:solidFill>
                <a:srgbClr val="003399"/>
              </a:solidFill>
              <a:latin typeface="+mn-lt"/>
            </a:rPr>
            <a:t>G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overnance</a:t>
          </a:r>
          <a:r>
            <a:rPr lang="en-US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>
              <a:solidFill>
                <a:srgbClr val="003399"/>
              </a:solidFill>
              <a:latin typeface="+mn-lt"/>
            </a:rPr>
            <a:t>P</a:t>
          </a:r>
          <a:r>
            <a:rPr lang="en-US" b="1" i="0" dirty="0" err="1">
              <a:solidFill>
                <a:srgbClr val="003399"/>
              </a:solidFill>
              <a:latin typeface="+mn-lt"/>
            </a:rPr>
            <a:t>ractices</a:t>
          </a:r>
          <a:r>
            <a:rPr lang="en-US" b="1" i="0" dirty="0">
              <a:solidFill>
                <a:srgbClr val="003399"/>
              </a:solidFill>
              <a:latin typeface="+mn-lt"/>
            </a:rPr>
            <a:t> of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RECs</a:t>
          </a:r>
          <a:endParaRPr lang="hu-HU" b="1" dirty="0">
            <a:solidFill>
              <a:srgbClr val="003399"/>
            </a:solidFill>
            <a:latin typeface="+mn-lt"/>
          </a:endParaRPr>
        </a:p>
      </dgm:t>
    </dgm:pt>
    <dgm:pt modelId="{A81971EA-016B-490F-BB57-55F9C86ACB05}" type="parTrans" cxnId="{D07B2962-BB98-4D0A-9394-A231DB156E13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8F9FB51C-8686-447B-9B46-6548BF020F25}" type="sibTrans" cxnId="{D07B2962-BB98-4D0A-9394-A231DB156E13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177BD600-C0C7-4E2D-9F21-9DC316FC37F4}">
      <dgm:prSet phldrT="[Szöveg]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en-US" b="1" i="0" dirty="0">
              <a:solidFill>
                <a:srgbClr val="003399"/>
              </a:solidFill>
              <a:latin typeface="+mn-lt"/>
              <a:ea typeface="+mn-ea"/>
              <a:cs typeface="+mn-cs"/>
            </a:rPr>
            <a:t>D1.2.1 Catalogue of the </a:t>
          </a:r>
          <a:r>
            <a:rPr lang="hu-HU" b="1" i="0" dirty="0">
              <a:solidFill>
                <a:srgbClr val="003399"/>
              </a:solidFill>
              <a:latin typeface="+mn-lt"/>
              <a:ea typeface="+mn-ea"/>
              <a:cs typeface="+mn-cs"/>
            </a:rPr>
            <a:t>B</a:t>
          </a:r>
          <a:r>
            <a:rPr lang="en-US" b="1" i="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est</a:t>
          </a:r>
          <a:r>
            <a:rPr lang="en-US" b="1" i="0" dirty="0">
              <a:solidFill>
                <a:srgbClr val="003399"/>
              </a:solidFill>
              <a:latin typeface="+mn-lt"/>
              <a:ea typeface="+mn-ea"/>
              <a:cs typeface="+mn-cs"/>
            </a:rPr>
            <a:t> </a:t>
          </a:r>
          <a:r>
            <a:rPr lang="hu-HU" b="1" i="0" dirty="0">
              <a:solidFill>
                <a:srgbClr val="003399"/>
              </a:solidFill>
              <a:latin typeface="+mn-lt"/>
              <a:ea typeface="+mn-ea"/>
              <a:cs typeface="+mn-cs"/>
            </a:rPr>
            <a:t>O</a:t>
          </a:r>
          <a:r>
            <a:rPr lang="en-US" b="1" i="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peration</a:t>
          </a:r>
          <a:r>
            <a:rPr lang="en-US" b="1" i="0" dirty="0">
              <a:solidFill>
                <a:srgbClr val="003399"/>
              </a:solidFill>
              <a:latin typeface="+mn-lt"/>
              <a:ea typeface="+mn-ea"/>
              <a:cs typeface="+mn-cs"/>
            </a:rPr>
            <a:t> </a:t>
          </a:r>
          <a:r>
            <a:rPr lang="hu-HU" b="1" i="0" dirty="0">
              <a:solidFill>
                <a:srgbClr val="003399"/>
              </a:solidFill>
              <a:latin typeface="+mn-lt"/>
              <a:ea typeface="+mn-ea"/>
              <a:cs typeface="+mn-cs"/>
            </a:rPr>
            <a:t>M</a:t>
          </a:r>
          <a:r>
            <a:rPr lang="en-US" b="1" i="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odels</a:t>
          </a:r>
          <a:r>
            <a:rPr lang="en-US" b="1" i="0" dirty="0">
              <a:solidFill>
                <a:srgbClr val="003399"/>
              </a:solidFill>
              <a:latin typeface="+mn-lt"/>
              <a:ea typeface="+mn-ea"/>
              <a:cs typeface="+mn-cs"/>
            </a:rPr>
            <a:t> of </a:t>
          </a:r>
          <a:r>
            <a:rPr lang="hu-HU" b="1" i="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RECs</a:t>
          </a:r>
          <a:endParaRPr lang="hu-HU" b="1" dirty="0">
            <a:solidFill>
              <a:srgbClr val="003399"/>
            </a:solidFill>
            <a:latin typeface="+mn-lt"/>
          </a:endParaRPr>
        </a:p>
      </dgm:t>
    </dgm:pt>
    <dgm:pt modelId="{9FD3BE58-A6CE-4C91-BDE6-EF84CC04CB20}" type="sibTrans" cxnId="{048A8D61-8C8D-4A15-A8CE-C89387972AE7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0D2AC765-773E-4E3D-9086-F7F506C1088F}" type="parTrans" cxnId="{048A8D61-8C8D-4A15-A8CE-C89387972AE7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6E3D397E-B3FB-494D-A9F9-D6C5754C4D89}">
      <dgm:prSet phldrT="[Szöveg]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en-GB" b="1" dirty="0">
              <a:solidFill>
                <a:srgbClr val="003399"/>
              </a:solidFill>
              <a:latin typeface="+mn-lt"/>
            </a:rPr>
            <a:t>D1.5.1 </a:t>
          </a:r>
          <a:r>
            <a:rPr lang="en-GB" b="1" i="0" dirty="0">
              <a:solidFill>
                <a:srgbClr val="003399"/>
              </a:solidFill>
              <a:latin typeface="+mn-lt"/>
            </a:rPr>
            <a:t>Policy recommendations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on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national</a:t>
          </a:r>
          <a:r>
            <a:rPr lang="hu-HU" b="1" i="0" dirty="0">
              <a:solidFill>
                <a:srgbClr val="003399"/>
              </a:solidFill>
              <a:latin typeface="+mn-lt"/>
            </a:rPr>
            <a:t> </a:t>
          </a:r>
          <a:r>
            <a:rPr lang="hu-HU" b="1" i="0" dirty="0" err="1">
              <a:solidFill>
                <a:srgbClr val="003399"/>
              </a:solidFill>
              <a:latin typeface="+mn-lt"/>
            </a:rPr>
            <a:t>levels</a:t>
          </a:r>
          <a:endParaRPr lang="hu-HU" b="1" dirty="0">
            <a:solidFill>
              <a:srgbClr val="003399"/>
            </a:solidFill>
            <a:latin typeface="+mn-lt"/>
          </a:endParaRPr>
        </a:p>
      </dgm:t>
    </dgm:pt>
    <dgm:pt modelId="{EA971611-D98B-4C8B-BA51-38B55E3BE5D9}" type="sibTrans" cxnId="{A9E734D3-188E-487D-928B-EB2A9D49A9F3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498C46B9-E8C2-4BD8-BAAE-0F08D2A7CF38}" type="parTrans" cxnId="{A9E734D3-188E-487D-928B-EB2A9D49A9F3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EDBA541B-7F00-41A3-A561-4B1ECBD2D246}">
      <dgm:prSet phldrT="[Szöveg]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b="1" dirty="0">
              <a:solidFill>
                <a:srgbClr val="003399"/>
              </a:solidFill>
              <a:latin typeface="+mn-lt"/>
            </a:rPr>
            <a:t>Output 1.1 </a:t>
          </a:r>
          <a:r>
            <a:rPr lang="en-US" b="1" dirty="0">
              <a:solidFill>
                <a:srgbClr val="003399"/>
              </a:solidFill>
              <a:latin typeface="+mn-lt"/>
            </a:rPr>
            <a:t>Strategy for creating the appropriate legal, technical, and social conditions for </a:t>
          </a:r>
          <a:r>
            <a:rPr lang="hu-HU" b="1" dirty="0" err="1">
              <a:solidFill>
                <a:srgbClr val="003399"/>
              </a:solidFill>
              <a:latin typeface="+mn-lt"/>
            </a:rPr>
            <a:t>RECs</a:t>
          </a:r>
          <a:endParaRPr lang="hu-HU" b="1" dirty="0">
            <a:solidFill>
              <a:srgbClr val="003399"/>
            </a:solidFill>
            <a:latin typeface="+mn-lt"/>
          </a:endParaRPr>
        </a:p>
      </dgm:t>
    </dgm:pt>
    <dgm:pt modelId="{C4DF2D88-FE74-41F4-9F76-AC4EABF8EE87}" type="parTrans" cxnId="{6AA94B1F-D8F6-48BA-8E0E-73831347F710}">
      <dgm:prSet/>
      <dgm:spPr/>
      <dgm:t>
        <a:bodyPr/>
        <a:lstStyle/>
        <a:p>
          <a:endParaRPr lang="en-GB"/>
        </a:p>
      </dgm:t>
    </dgm:pt>
    <dgm:pt modelId="{6D48DF2F-877C-422E-BA76-DD85B4A2A5C1}" type="sibTrans" cxnId="{6AA94B1F-D8F6-48BA-8E0E-73831347F710}">
      <dgm:prSet/>
      <dgm:spPr/>
      <dgm:t>
        <a:bodyPr/>
        <a:lstStyle/>
        <a:p>
          <a:endParaRPr lang="en-GB"/>
        </a:p>
      </dgm:t>
    </dgm:pt>
    <dgm:pt modelId="{51DF9BA1-29C1-4D61-AC5C-49EC09C322B6}" type="pres">
      <dgm:prSet presAssocID="{0951414F-422A-490F-8BF7-C72C76C1215B}" presName="Name0" presStyleCnt="0">
        <dgm:presLayoutVars>
          <dgm:chMax val="7"/>
          <dgm:chPref val="7"/>
          <dgm:dir/>
        </dgm:presLayoutVars>
      </dgm:prSet>
      <dgm:spPr/>
    </dgm:pt>
    <dgm:pt modelId="{2C1FA237-68D1-4F02-AA95-3CBEC752636F}" type="pres">
      <dgm:prSet presAssocID="{0951414F-422A-490F-8BF7-C72C76C1215B}" presName="Name1" presStyleCnt="0"/>
      <dgm:spPr/>
    </dgm:pt>
    <dgm:pt modelId="{6C4ABDAA-DB5E-46B8-AEE0-3416648B6199}" type="pres">
      <dgm:prSet presAssocID="{0951414F-422A-490F-8BF7-C72C76C1215B}" presName="cycle" presStyleCnt="0"/>
      <dgm:spPr/>
    </dgm:pt>
    <dgm:pt modelId="{BECAD975-845F-46AA-8669-6030D552C63A}" type="pres">
      <dgm:prSet presAssocID="{0951414F-422A-490F-8BF7-C72C76C1215B}" presName="srcNode" presStyleLbl="node1" presStyleIdx="0" presStyleCnt="6"/>
      <dgm:spPr/>
    </dgm:pt>
    <dgm:pt modelId="{B017199E-B4D4-4B56-BFAE-A6F15645B2B1}" type="pres">
      <dgm:prSet presAssocID="{0951414F-422A-490F-8BF7-C72C76C1215B}" presName="conn" presStyleLbl="parChTrans1D2" presStyleIdx="0" presStyleCnt="1"/>
      <dgm:spPr/>
    </dgm:pt>
    <dgm:pt modelId="{D2461C07-1C1F-45F6-9609-C77204C4A4F8}" type="pres">
      <dgm:prSet presAssocID="{0951414F-422A-490F-8BF7-C72C76C1215B}" presName="extraNode" presStyleLbl="node1" presStyleIdx="0" presStyleCnt="6"/>
      <dgm:spPr/>
    </dgm:pt>
    <dgm:pt modelId="{6E60F9B7-E0DE-4876-A96C-E2E83C69DEBE}" type="pres">
      <dgm:prSet presAssocID="{0951414F-422A-490F-8BF7-C72C76C1215B}" presName="dstNode" presStyleLbl="node1" presStyleIdx="0" presStyleCnt="6"/>
      <dgm:spPr/>
    </dgm:pt>
    <dgm:pt modelId="{14D07549-973C-4532-A4A8-7759FDD45986}" type="pres">
      <dgm:prSet presAssocID="{EFE67782-5EF2-44A1-9DAD-1BB5540D4434}" presName="text_1" presStyleLbl="node1" presStyleIdx="0" presStyleCnt="6">
        <dgm:presLayoutVars>
          <dgm:bulletEnabled val="1"/>
        </dgm:presLayoutVars>
      </dgm:prSet>
      <dgm:spPr/>
    </dgm:pt>
    <dgm:pt modelId="{DD423968-1E0F-462E-8F07-559D76D844D3}" type="pres">
      <dgm:prSet presAssocID="{EFE67782-5EF2-44A1-9DAD-1BB5540D4434}" presName="accent_1" presStyleCnt="0"/>
      <dgm:spPr/>
    </dgm:pt>
    <dgm:pt modelId="{8725742D-18DC-417E-AD36-FB665FC9E175}" type="pres">
      <dgm:prSet presAssocID="{EFE67782-5EF2-44A1-9DAD-1BB5540D4434}" presName="accentRepeatNode" presStyleLbl="solidFgAcc1" presStyleIdx="0" presStyleCnt="6"/>
      <dgm:spPr/>
    </dgm:pt>
    <dgm:pt modelId="{B3B274DA-2DA7-4340-882A-DA2682D21D61}" type="pres">
      <dgm:prSet presAssocID="{177BD600-C0C7-4E2D-9F21-9DC316FC37F4}" presName="text_2" presStyleLbl="node1" presStyleIdx="1" presStyleCnt="6">
        <dgm:presLayoutVars>
          <dgm:bulletEnabled val="1"/>
        </dgm:presLayoutVars>
      </dgm:prSet>
      <dgm:spPr/>
    </dgm:pt>
    <dgm:pt modelId="{3D3E1BB1-8EE7-4B9C-A56B-C5614120C7B2}" type="pres">
      <dgm:prSet presAssocID="{177BD600-C0C7-4E2D-9F21-9DC316FC37F4}" presName="accent_2" presStyleCnt="0"/>
      <dgm:spPr/>
    </dgm:pt>
    <dgm:pt modelId="{BF723D0F-C1F5-4C01-BE4E-3DB2F7070311}" type="pres">
      <dgm:prSet presAssocID="{177BD600-C0C7-4E2D-9F21-9DC316FC37F4}" presName="accentRepeatNode" presStyleLbl="solidFgAcc1" presStyleIdx="1" presStyleCnt="6"/>
      <dgm:spPr/>
    </dgm:pt>
    <dgm:pt modelId="{ECA6BE5D-520F-41E9-8DD4-67633FF14BF3}" type="pres">
      <dgm:prSet presAssocID="{8C6900F4-3FD3-4798-839E-5A82B52D6018}" presName="text_3" presStyleLbl="node1" presStyleIdx="2" presStyleCnt="6">
        <dgm:presLayoutVars>
          <dgm:bulletEnabled val="1"/>
        </dgm:presLayoutVars>
      </dgm:prSet>
      <dgm:spPr/>
    </dgm:pt>
    <dgm:pt modelId="{A1602EA6-6C65-421F-A3FB-1487C86DDA3A}" type="pres">
      <dgm:prSet presAssocID="{8C6900F4-3FD3-4798-839E-5A82B52D6018}" presName="accent_3" presStyleCnt="0"/>
      <dgm:spPr/>
    </dgm:pt>
    <dgm:pt modelId="{F30E28C7-DB0A-47DB-BA94-9DA06DA9A4C8}" type="pres">
      <dgm:prSet presAssocID="{8C6900F4-3FD3-4798-839E-5A82B52D6018}" presName="accentRepeatNode" presStyleLbl="solidFgAcc1" presStyleIdx="2" presStyleCnt="6"/>
      <dgm:spPr/>
    </dgm:pt>
    <dgm:pt modelId="{9E3FC86E-90F0-4D51-9494-E2E36BF25AB8}" type="pres">
      <dgm:prSet presAssocID="{214B2053-40C7-47AC-AFE5-5BB9994815F4}" presName="text_4" presStyleLbl="node1" presStyleIdx="3" presStyleCnt="6">
        <dgm:presLayoutVars>
          <dgm:bulletEnabled val="1"/>
        </dgm:presLayoutVars>
      </dgm:prSet>
      <dgm:spPr/>
    </dgm:pt>
    <dgm:pt modelId="{09604833-60CE-4C3F-8518-D2E199F679E3}" type="pres">
      <dgm:prSet presAssocID="{214B2053-40C7-47AC-AFE5-5BB9994815F4}" presName="accent_4" presStyleCnt="0"/>
      <dgm:spPr/>
    </dgm:pt>
    <dgm:pt modelId="{CBC72E5A-8B92-41DA-81DD-F16467449550}" type="pres">
      <dgm:prSet presAssocID="{214B2053-40C7-47AC-AFE5-5BB9994815F4}" presName="accentRepeatNode" presStyleLbl="solidFgAcc1" presStyleIdx="3" presStyleCnt="6"/>
      <dgm:spPr/>
    </dgm:pt>
    <dgm:pt modelId="{9D7296FA-45F2-496B-83A4-C6B7CBF63326}" type="pres">
      <dgm:prSet presAssocID="{6E3D397E-B3FB-494D-A9F9-D6C5754C4D89}" presName="text_5" presStyleLbl="node1" presStyleIdx="4" presStyleCnt="6">
        <dgm:presLayoutVars>
          <dgm:bulletEnabled val="1"/>
        </dgm:presLayoutVars>
      </dgm:prSet>
      <dgm:spPr/>
    </dgm:pt>
    <dgm:pt modelId="{2FF92A44-A323-4AA3-A0E5-D1649244598B}" type="pres">
      <dgm:prSet presAssocID="{6E3D397E-B3FB-494D-A9F9-D6C5754C4D89}" presName="accent_5" presStyleCnt="0"/>
      <dgm:spPr/>
    </dgm:pt>
    <dgm:pt modelId="{34134FD4-793A-4579-96E1-16C375101EDD}" type="pres">
      <dgm:prSet presAssocID="{6E3D397E-B3FB-494D-A9F9-D6C5754C4D89}" presName="accentRepeatNode" presStyleLbl="solidFgAcc1" presStyleIdx="4" presStyleCnt="6"/>
      <dgm:spPr/>
    </dgm:pt>
    <dgm:pt modelId="{3AE241D5-AADE-4FC4-996E-5160569964F8}" type="pres">
      <dgm:prSet presAssocID="{EDBA541B-7F00-41A3-A561-4B1ECBD2D246}" presName="text_6" presStyleLbl="node1" presStyleIdx="5" presStyleCnt="6">
        <dgm:presLayoutVars>
          <dgm:bulletEnabled val="1"/>
        </dgm:presLayoutVars>
      </dgm:prSet>
      <dgm:spPr/>
    </dgm:pt>
    <dgm:pt modelId="{BA73AC61-0CE2-4A1C-81BF-D51BE9E1DF9C}" type="pres">
      <dgm:prSet presAssocID="{EDBA541B-7F00-41A3-A561-4B1ECBD2D246}" presName="accent_6" presStyleCnt="0"/>
      <dgm:spPr/>
    </dgm:pt>
    <dgm:pt modelId="{7DEB2324-B48F-428E-94FC-03DC04DA0ACB}" type="pres">
      <dgm:prSet presAssocID="{EDBA541B-7F00-41A3-A561-4B1ECBD2D246}" presName="accentRepeatNode" presStyleLbl="solidFgAcc1" presStyleIdx="5" presStyleCnt="6"/>
      <dgm:spPr/>
    </dgm:pt>
  </dgm:ptLst>
  <dgm:cxnLst>
    <dgm:cxn modelId="{1FE9790F-64E4-4054-8577-2F297CE84217}" type="presOf" srcId="{8C6900F4-3FD3-4798-839E-5A82B52D6018}" destId="{ECA6BE5D-520F-41E9-8DD4-67633FF14BF3}" srcOrd="0" destOrd="0" presId="urn:microsoft.com/office/officeart/2008/layout/VerticalCurvedList"/>
    <dgm:cxn modelId="{0247C015-AF83-42D6-93ED-1ECE834F6106}" srcId="{0951414F-422A-490F-8BF7-C72C76C1215B}" destId="{214B2053-40C7-47AC-AFE5-5BB9994815F4}" srcOrd="3" destOrd="0" parTransId="{E65D3ADB-9026-40AD-9686-2C5D045B91FB}" sibTransId="{CABEF3D9-2854-4BAC-80DA-4B837FF00B05}"/>
    <dgm:cxn modelId="{AEC2E319-A69F-414F-8861-37532E6D89DF}" srcId="{0951414F-422A-490F-8BF7-C72C76C1215B}" destId="{EFE67782-5EF2-44A1-9DAD-1BB5540D4434}" srcOrd="0" destOrd="0" parTransId="{038DD27E-7C23-4A83-B3B7-B306909FD166}" sibTransId="{81995BF4-2EC0-47FC-A8CF-37544F304B66}"/>
    <dgm:cxn modelId="{6AA94B1F-D8F6-48BA-8E0E-73831347F710}" srcId="{0951414F-422A-490F-8BF7-C72C76C1215B}" destId="{EDBA541B-7F00-41A3-A561-4B1ECBD2D246}" srcOrd="5" destOrd="0" parTransId="{C4DF2D88-FE74-41F4-9F76-AC4EABF8EE87}" sibTransId="{6D48DF2F-877C-422E-BA76-DD85B4A2A5C1}"/>
    <dgm:cxn modelId="{5823853F-9C2E-4BBD-8884-0297021BA7CD}" type="presOf" srcId="{6E3D397E-B3FB-494D-A9F9-D6C5754C4D89}" destId="{9D7296FA-45F2-496B-83A4-C6B7CBF63326}" srcOrd="0" destOrd="0" presId="urn:microsoft.com/office/officeart/2008/layout/VerticalCurvedList"/>
    <dgm:cxn modelId="{2D040C5B-C402-479E-B680-A75A09AEB635}" type="presOf" srcId="{214B2053-40C7-47AC-AFE5-5BB9994815F4}" destId="{9E3FC86E-90F0-4D51-9494-E2E36BF25AB8}" srcOrd="0" destOrd="0" presId="urn:microsoft.com/office/officeart/2008/layout/VerticalCurvedList"/>
    <dgm:cxn modelId="{048A8D61-8C8D-4A15-A8CE-C89387972AE7}" srcId="{0951414F-422A-490F-8BF7-C72C76C1215B}" destId="{177BD600-C0C7-4E2D-9F21-9DC316FC37F4}" srcOrd="1" destOrd="0" parTransId="{0D2AC765-773E-4E3D-9086-F7F506C1088F}" sibTransId="{9FD3BE58-A6CE-4C91-BDE6-EF84CC04CB20}"/>
    <dgm:cxn modelId="{D07B2962-BB98-4D0A-9394-A231DB156E13}" srcId="{0951414F-422A-490F-8BF7-C72C76C1215B}" destId="{8C6900F4-3FD3-4798-839E-5A82B52D6018}" srcOrd="2" destOrd="0" parTransId="{A81971EA-016B-490F-BB57-55F9C86ACB05}" sibTransId="{8F9FB51C-8686-447B-9B46-6548BF020F25}"/>
    <dgm:cxn modelId="{F546356E-22EA-4905-8A37-F8A1648EE122}" type="presOf" srcId="{177BD600-C0C7-4E2D-9F21-9DC316FC37F4}" destId="{B3B274DA-2DA7-4340-882A-DA2682D21D61}" srcOrd="0" destOrd="0" presId="urn:microsoft.com/office/officeart/2008/layout/VerticalCurvedList"/>
    <dgm:cxn modelId="{BC09E8A2-AB16-4B0E-AC4D-453D4D76781D}" type="presOf" srcId="{EDBA541B-7F00-41A3-A561-4B1ECBD2D246}" destId="{3AE241D5-AADE-4FC4-996E-5160569964F8}" srcOrd="0" destOrd="0" presId="urn:microsoft.com/office/officeart/2008/layout/VerticalCurvedList"/>
    <dgm:cxn modelId="{66FE7DA6-0942-4295-89AA-5F7528BFFA5B}" type="presOf" srcId="{81995BF4-2EC0-47FC-A8CF-37544F304B66}" destId="{B017199E-B4D4-4B56-BFAE-A6F15645B2B1}" srcOrd="0" destOrd="0" presId="urn:microsoft.com/office/officeart/2008/layout/VerticalCurvedList"/>
    <dgm:cxn modelId="{B4B268B9-735A-4703-BB45-0A78D7796706}" type="presOf" srcId="{0951414F-422A-490F-8BF7-C72C76C1215B}" destId="{51DF9BA1-29C1-4D61-AC5C-49EC09C322B6}" srcOrd="0" destOrd="0" presId="urn:microsoft.com/office/officeart/2008/layout/VerticalCurvedList"/>
    <dgm:cxn modelId="{A9E734D3-188E-487D-928B-EB2A9D49A9F3}" srcId="{0951414F-422A-490F-8BF7-C72C76C1215B}" destId="{6E3D397E-B3FB-494D-A9F9-D6C5754C4D89}" srcOrd="4" destOrd="0" parTransId="{498C46B9-E8C2-4BD8-BAAE-0F08D2A7CF38}" sibTransId="{EA971611-D98B-4C8B-BA51-38B55E3BE5D9}"/>
    <dgm:cxn modelId="{AE0F00D5-6139-4E50-ABFA-926E63C7F17E}" type="presOf" srcId="{EFE67782-5EF2-44A1-9DAD-1BB5540D4434}" destId="{14D07549-973C-4532-A4A8-7759FDD45986}" srcOrd="0" destOrd="0" presId="urn:microsoft.com/office/officeart/2008/layout/VerticalCurvedList"/>
    <dgm:cxn modelId="{103A99A9-AA88-48CF-B77E-64CAEC9C6582}" type="presParOf" srcId="{51DF9BA1-29C1-4D61-AC5C-49EC09C322B6}" destId="{2C1FA237-68D1-4F02-AA95-3CBEC752636F}" srcOrd="0" destOrd="0" presId="urn:microsoft.com/office/officeart/2008/layout/VerticalCurvedList"/>
    <dgm:cxn modelId="{E88397F7-E19F-4244-BF29-9C84419070E2}" type="presParOf" srcId="{2C1FA237-68D1-4F02-AA95-3CBEC752636F}" destId="{6C4ABDAA-DB5E-46B8-AEE0-3416648B6199}" srcOrd="0" destOrd="0" presId="urn:microsoft.com/office/officeart/2008/layout/VerticalCurvedList"/>
    <dgm:cxn modelId="{3B209EA9-66AF-4F32-84B4-C568E037DC92}" type="presParOf" srcId="{6C4ABDAA-DB5E-46B8-AEE0-3416648B6199}" destId="{BECAD975-845F-46AA-8669-6030D552C63A}" srcOrd="0" destOrd="0" presId="urn:microsoft.com/office/officeart/2008/layout/VerticalCurvedList"/>
    <dgm:cxn modelId="{947C3698-E39B-4E8E-885F-AD2BD3C9CE9D}" type="presParOf" srcId="{6C4ABDAA-DB5E-46B8-AEE0-3416648B6199}" destId="{B017199E-B4D4-4B56-BFAE-A6F15645B2B1}" srcOrd="1" destOrd="0" presId="urn:microsoft.com/office/officeart/2008/layout/VerticalCurvedList"/>
    <dgm:cxn modelId="{3BD003BD-61B8-45A7-AB0F-1D69984743FA}" type="presParOf" srcId="{6C4ABDAA-DB5E-46B8-AEE0-3416648B6199}" destId="{D2461C07-1C1F-45F6-9609-C77204C4A4F8}" srcOrd="2" destOrd="0" presId="urn:microsoft.com/office/officeart/2008/layout/VerticalCurvedList"/>
    <dgm:cxn modelId="{C5A3CFA6-808F-4B7A-8D16-677C63AE7BAA}" type="presParOf" srcId="{6C4ABDAA-DB5E-46B8-AEE0-3416648B6199}" destId="{6E60F9B7-E0DE-4876-A96C-E2E83C69DEBE}" srcOrd="3" destOrd="0" presId="urn:microsoft.com/office/officeart/2008/layout/VerticalCurvedList"/>
    <dgm:cxn modelId="{76BF0671-5766-4CAD-92F4-812A1B2C3068}" type="presParOf" srcId="{2C1FA237-68D1-4F02-AA95-3CBEC752636F}" destId="{14D07549-973C-4532-A4A8-7759FDD45986}" srcOrd="1" destOrd="0" presId="urn:microsoft.com/office/officeart/2008/layout/VerticalCurvedList"/>
    <dgm:cxn modelId="{F14DBD08-5FC0-47E7-A43C-889FE08A24CB}" type="presParOf" srcId="{2C1FA237-68D1-4F02-AA95-3CBEC752636F}" destId="{DD423968-1E0F-462E-8F07-559D76D844D3}" srcOrd="2" destOrd="0" presId="urn:microsoft.com/office/officeart/2008/layout/VerticalCurvedList"/>
    <dgm:cxn modelId="{9709D595-2852-488F-A63B-B876A0EEC3E1}" type="presParOf" srcId="{DD423968-1E0F-462E-8F07-559D76D844D3}" destId="{8725742D-18DC-417E-AD36-FB665FC9E175}" srcOrd="0" destOrd="0" presId="urn:microsoft.com/office/officeart/2008/layout/VerticalCurvedList"/>
    <dgm:cxn modelId="{4200824A-1CAD-4A0D-8F84-CFA29BA259EC}" type="presParOf" srcId="{2C1FA237-68D1-4F02-AA95-3CBEC752636F}" destId="{B3B274DA-2DA7-4340-882A-DA2682D21D61}" srcOrd="3" destOrd="0" presId="urn:microsoft.com/office/officeart/2008/layout/VerticalCurvedList"/>
    <dgm:cxn modelId="{088456BB-B03B-423E-8F1C-C0BF4CD54E42}" type="presParOf" srcId="{2C1FA237-68D1-4F02-AA95-3CBEC752636F}" destId="{3D3E1BB1-8EE7-4B9C-A56B-C5614120C7B2}" srcOrd="4" destOrd="0" presId="urn:microsoft.com/office/officeart/2008/layout/VerticalCurvedList"/>
    <dgm:cxn modelId="{D3D22514-26CA-4BAD-B8F6-59DEC38E3AD5}" type="presParOf" srcId="{3D3E1BB1-8EE7-4B9C-A56B-C5614120C7B2}" destId="{BF723D0F-C1F5-4C01-BE4E-3DB2F7070311}" srcOrd="0" destOrd="0" presId="urn:microsoft.com/office/officeart/2008/layout/VerticalCurvedList"/>
    <dgm:cxn modelId="{87A7C5F1-9E1F-4968-BBDF-5FEA93D27306}" type="presParOf" srcId="{2C1FA237-68D1-4F02-AA95-3CBEC752636F}" destId="{ECA6BE5D-520F-41E9-8DD4-67633FF14BF3}" srcOrd="5" destOrd="0" presId="urn:microsoft.com/office/officeart/2008/layout/VerticalCurvedList"/>
    <dgm:cxn modelId="{48AD3C25-F6FA-40D1-941C-AF27183A79CD}" type="presParOf" srcId="{2C1FA237-68D1-4F02-AA95-3CBEC752636F}" destId="{A1602EA6-6C65-421F-A3FB-1487C86DDA3A}" srcOrd="6" destOrd="0" presId="urn:microsoft.com/office/officeart/2008/layout/VerticalCurvedList"/>
    <dgm:cxn modelId="{8BC64DF9-2DF2-482B-8630-1CDB89110705}" type="presParOf" srcId="{A1602EA6-6C65-421F-A3FB-1487C86DDA3A}" destId="{F30E28C7-DB0A-47DB-BA94-9DA06DA9A4C8}" srcOrd="0" destOrd="0" presId="urn:microsoft.com/office/officeart/2008/layout/VerticalCurvedList"/>
    <dgm:cxn modelId="{E00667BD-85F1-4540-8B3F-3A660352FAA9}" type="presParOf" srcId="{2C1FA237-68D1-4F02-AA95-3CBEC752636F}" destId="{9E3FC86E-90F0-4D51-9494-E2E36BF25AB8}" srcOrd="7" destOrd="0" presId="urn:microsoft.com/office/officeart/2008/layout/VerticalCurvedList"/>
    <dgm:cxn modelId="{A2828028-1555-43FE-A67B-C349685FC3B7}" type="presParOf" srcId="{2C1FA237-68D1-4F02-AA95-3CBEC752636F}" destId="{09604833-60CE-4C3F-8518-D2E199F679E3}" srcOrd="8" destOrd="0" presId="urn:microsoft.com/office/officeart/2008/layout/VerticalCurvedList"/>
    <dgm:cxn modelId="{30F3CDB9-00B8-47AA-A295-75327BC46731}" type="presParOf" srcId="{09604833-60CE-4C3F-8518-D2E199F679E3}" destId="{CBC72E5A-8B92-41DA-81DD-F16467449550}" srcOrd="0" destOrd="0" presId="urn:microsoft.com/office/officeart/2008/layout/VerticalCurvedList"/>
    <dgm:cxn modelId="{488E8DCD-6873-4581-8D5A-AFA2C1911C47}" type="presParOf" srcId="{2C1FA237-68D1-4F02-AA95-3CBEC752636F}" destId="{9D7296FA-45F2-496B-83A4-C6B7CBF63326}" srcOrd="9" destOrd="0" presId="urn:microsoft.com/office/officeart/2008/layout/VerticalCurvedList"/>
    <dgm:cxn modelId="{692226F5-55AF-41A5-9A58-8826FCFE65D6}" type="presParOf" srcId="{2C1FA237-68D1-4F02-AA95-3CBEC752636F}" destId="{2FF92A44-A323-4AA3-A0E5-D1649244598B}" srcOrd="10" destOrd="0" presId="urn:microsoft.com/office/officeart/2008/layout/VerticalCurvedList"/>
    <dgm:cxn modelId="{18E3F36C-277C-446A-B3DC-84EEF7D34421}" type="presParOf" srcId="{2FF92A44-A323-4AA3-A0E5-D1649244598B}" destId="{34134FD4-793A-4579-96E1-16C375101EDD}" srcOrd="0" destOrd="0" presId="urn:microsoft.com/office/officeart/2008/layout/VerticalCurvedList"/>
    <dgm:cxn modelId="{ADACF7BF-351C-4312-8D4D-AF1F227CF2CA}" type="presParOf" srcId="{2C1FA237-68D1-4F02-AA95-3CBEC752636F}" destId="{3AE241D5-AADE-4FC4-996E-5160569964F8}" srcOrd="11" destOrd="0" presId="urn:microsoft.com/office/officeart/2008/layout/VerticalCurvedList"/>
    <dgm:cxn modelId="{6C9F3A6D-1CDB-4F6A-B798-050114D2CFFC}" type="presParOf" srcId="{2C1FA237-68D1-4F02-AA95-3CBEC752636F}" destId="{BA73AC61-0CE2-4A1C-81BF-D51BE9E1DF9C}" srcOrd="12" destOrd="0" presId="urn:microsoft.com/office/officeart/2008/layout/VerticalCurvedList"/>
    <dgm:cxn modelId="{AFFAC91D-13E7-4B97-9A9F-8CE2C4B6238E}" type="presParOf" srcId="{BA73AC61-0CE2-4A1C-81BF-D51BE9E1DF9C}" destId="{7DEB2324-B48F-428E-94FC-03DC04DA0AC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51414F-422A-490F-8BF7-C72C76C121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FE67782-5EF2-44A1-9DAD-1BB5540D4434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sz="1600" b="1" dirty="0">
              <a:solidFill>
                <a:srgbClr val="003399"/>
              </a:solidFill>
              <a:latin typeface="+mn-lt"/>
            </a:rPr>
            <a:t>O2.1 </a:t>
          </a:r>
          <a:r>
            <a:rPr lang="en-US" sz="1600" b="1" dirty="0">
              <a:solidFill>
                <a:srgbClr val="003399"/>
              </a:solidFill>
              <a:latin typeface="+mn-lt"/>
            </a:rPr>
            <a:t>Strategy to Strengthen Interest in Energy Communities</a:t>
          </a:r>
          <a:endParaRPr lang="hu-HU" sz="1600" b="0" dirty="0">
            <a:solidFill>
              <a:srgbClr val="003399"/>
            </a:solidFill>
            <a:latin typeface="+mn-lt"/>
          </a:endParaRPr>
        </a:p>
      </dgm:t>
    </dgm:pt>
    <dgm:pt modelId="{038DD27E-7C23-4A83-B3B7-B306909FD166}" type="parTrans" cxnId="{AEC2E319-A69F-414F-8861-37532E6D89DF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81995BF4-2EC0-47FC-A8CF-37544F304B66}" type="sibTrans" cxnId="{AEC2E319-A69F-414F-8861-37532E6D89DF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214B2053-40C7-47AC-AFE5-5BB9994815F4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sz="1600" b="1" dirty="0">
              <a:solidFill>
                <a:srgbClr val="003399"/>
              </a:solidFill>
              <a:latin typeface="+mn-lt"/>
            </a:rPr>
            <a:t>D3.3.1 </a:t>
          </a:r>
          <a:r>
            <a:rPr lang="en-US" sz="1600" b="1" dirty="0">
              <a:solidFill>
                <a:srgbClr val="003399"/>
              </a:solidFill>
              <a:latin typeface="+mn-lt"/>
            </a:rPr>
            <a:t>Software Solution Supporting the Efficiency of Energy Communities</a:t>
          </a:r>
          <a:endParaRPr lang="hu-HU" sz="1600" b="1" dirty="0">
            <a:solidFill>
              <a:srgbClr val="003399"/>
            </a:solidFill>
            <a:latin typeface="+mn-lt"/>
          </a:endParaRPr>
        </a:p>
      </dgm:t>
    </dgm:pt>
    <dgm:pt modelId="{E65D3ADB-9026-40AD-9686-2C5D045B91FB}" type="parTrans" cxnId="{0247C015-AF83-42D6-93ED-1ECE834F6106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CABEF3D9-2854-4BAC-80DA-4B837FF00B05}" type="sibTrans" cxnId="{0247C015-AF83-42D6-93ED-1ECE834F6106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8C6900F4-3FD3-4798-839E-5A82B52D6018}">
      <dgm:prSet phldrT="[Szöveg]" custT="1"/>
      <dgm:spPr>
        <a:solidFill>
          <a:schemeClr val="bg1"/>
        </a:solidFill>
        <a:ln w="25400">
          <a:solidFill>
            <a:srgbClr val="003399"/>
          </a:solidFill>
        </a:ln>
      </dgm:spPr>
      <dgm:t>
        <a:bodyPr/>
        <a:lstStyle/>
        <a:p>
          <a:r>
            <a:rPr lang="hu-HU" sz="1600" b="1" dirty="0">
              <a:solidFill>
                <a:srgbClr val="003399"/>
              </a:solidFill>
              <a:latin typeface="+mn-lt"/>
            </a:rPr>
            <a:t>D3.1.1 </a:t>
          </a:r>
          <a:r>
            <a:rPr lang="en-US" sz="1600" b="1" dirty="0">
              <a:solidFill>
                <a:srgbClr val="003399"/>
              </a:solidFill>
              <a:latin typeface="+mn-lt"/>
            </a:rPr>
            <a:t>Mentoring Methodology to Support the Establishment of Energy Communities</a:t>
          </a:r>
          <a:endParaRPr lang="hu-HU" sz="1600" b="1" dirty="0">
            <a:solidFill>
              <a:srgbClr val="003399"/>
            </a:solidFill>
            <a:latin typeface="+mn-lt"/>
          </a:endParaRPr>
        </a:p>
      </dgm:t>
    </dgm:pt>
    <dgm:pt modelId="{A81971EA-016B-490F-BB57-55F9C86ACB05}" type="parTrans" cxnId="{D07B2962-BB98-4D0A-9394-A231DB156E13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8F9FB51C-8686-447B-9B46-6548BF020F25}" type="sibTrans" cxnId="{D07B2962-BB98-4D0A-9394-A231DB156E13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177BD600-C0C7-4E2D-9F21-9DC316FC37F4}">
      <dgm:prSet phldrT="[Szöveg]" custT="1"/>
      <dgm:spPr>
        <a:solidFill>
          <a:prstClr val="white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gm:spPr>
      <dgm:t>
        <a:bodyPr spcFirstLastPara="0" vert="horz" wrap="square" lIns="389490" tIns="40640" rIns="40640" bIns="40640" numCol="1" spcCol="1270" anchor="ctr" anchorCtr="0"/>
        <a:lstStyle/>
        <a:p>
          <a:r>
            <a:rPr lang="hu-HU" sz="16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O2.3</a:t>
          </a:r>
          <a:r>
            <a:rPr lang="hu-HU" sz="1600" b="1" kern="1200" dirty="0">
              <a:solidFill>
                <a:srgbClr val="003399"/>
              </a:solidFill>
              <a:latin typeface="+mj-lt"/>
              <a:ea typeface="Calibri" panose="020F0502020204030204" pitchFamily="34" charset="0"/>
            </a:rPr>
            <a:t> </a:t>
          </a:r>
          <a:r>
            <a:rPr lang="en-US" sz="1600" b="1" kern="1200" dirty="0">
              <a:solidFill>
                <a:srgbClr val="003399"/>
              </a:solidFill>
              <a:latin typeface="+mj-lt"/>
              <a:ea typeface="Calibri" panose="020F0502020204030204" pitchFamily="34" charset="0"/>
            </a:rPr>
            <a:t>Energy Community Awareness-Raising and Motivation Toolkit</a:t>
          </a:r>
          <a:endParaRPr lang="hu-HU" sz="1600" b="0" kern="1200" dirty="0">
            <a:solidFill>
              <a:srgbClr val="003399"/>
            </a:solidFill>
            <a:latin typeface="+mn-lt"/>
          </a:endParaRPr>
        </a:p>
      </dgm:t>
    </dgm:pt>
    <dgm:pt modelId="{9FD3BE58-A6CE-4C91-BDE6-EF84CC04CB20}" type="sibTrans" cxnId="{048A8D61-8C8D-4A15-A8CE-C89387972AE7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0D2AC765-773E-4E3D-9086-F7F506C1088F}" type="parTrans" cxnId="{048A8D61-8C8D-4A15-A8CE-C89387972AE7}">
      <dgm:prSet/>
      <dgm:spPr/>
      <dgm:t>
        <a:bodyPr/>
        <a:lstStyle/>
        <a:p>
          <a:endParaRPr lang="hu-HU">
            <a:solidFill>
              <a:srgbClr val="003399"/>
            </a:solidFill>
          </a:endParaRPr>
        </a:p>
      </dgm:t>
    </dgm:pt>
    <dgm:pt modelId="{0EC3DA91-FB46-4D41-A161-45DF9DB64F37}">
      <dgm:prSet custT="1"/>
      <dgm:spPr>
        <a:solidFill>
          <a:prstClr val="white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gm:spPr>
      <dgm:t>
        <a:bodyPr spcFirstLastPara="0" vert="horz" wrap="square" lIns="389490" tIns="40640" rIns="40640" bIns="4064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O2.2 </a:t>
          </a:r>
          <a:r>
            <a:rPr lang="en-US" sz="16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Summary Study of Awareness-Raising Pilot Activities</a:t>
          </a:r>
          <a:endParaRPr lang="en-GB" sz="1600" b="1" kern="1200" dirty="0">
            <a:solidFill>
              <a:srgbClr val="003399"/>
            </a:solidFill>
            <a:latin typeface="Open Sans"/>
            <a:ea typeface="+mn-ea"/>
            <a:cs typeface="+mn-cs"/>
          </a:endParaRPr>
        </a:p>
      </dgm:t>
    </dgm:pt>
    <dgm:pt modelId="{555A1E06-F05D-4B69-8DEB-9E7B8155AE4E}" type="parTrans" cxnId="{53F9228D-41DC-4FBA-A36A-64D198C05D1B}">
      <dgm:prSet/>
      <dgm:spPr/>
      <dgm:t>
        <a:bodyPr/>
        <a:lstStyle/>
        <a:p>
          <a:endParaRPr lang="en-GB"/>
        </a:p>
      </dgm:t>
    </dgm:pt>
    <dgm:pt modelId="{4BA0DB96-1840-47B6-8A5B-AC99B6A3D127}" type="sibTrans" cxnId="{53F9228D-41DC-4FBA-A36A-64D198C05D1B}">
      <dgm:prSet/>
      <dgm:spPr/>
      <dgm:t>
        <a:bodyPr/>
        <a:lstStyle/>
        <a:p>
          <a:endParaRPr lang="en-GB"/>
        </a:p>
      </dgm:t>
    </dgm:pt>
    <dgm:pt modelId="{2703601E-0854-43B1-B58C-F2E4868EEA53}" type="pres">
      <dgm:prSet presAssocID="{0951414F-422A-490F-8BF7-C72C76C1215B}" presName="Name0" presStyleCnt="0">
        <dgm:presLayoutVars>
          <dgm:chMax val="7"/>
          <dgm:chPref val="7"/>
          <dgm:dir/>
        </dgm:presLayoutVars>
      </dgm:prSet>
      <dgm:spPr/>
    </dgm:pt>
    <dgm:pt modelId="{0D8C2578-99F2-4126-A1A7-1592269F143E}" type="pres">
      <dgm:prSet presAssocID="{0951414F-422A-490F-8BF7-C72C76C1215B}" presName="Name1" presStyleCnt="0"/>
      <dgm:spPr/>
    </dgm:pt>
    <dgm:pt modelId="{5BF37308-07DD-48CC-ACC8-2C5F90642F22}" type="pres">
      <dgm:prSet presAssocID="{0951414F-422A-490F-8BF7-C72C76C1215B}" presName="cycle" presStyleCnt="0"/>
      <dgm:spPr/>
    </dgm:pt>
    <dgm:pt modelId="{647D706B-671E-433D-9FE7-CF95C24471E5}" type="pres">
      <dgm:prSet presAssocID="{0951414F-422A-490F-8BF7-C72C76C1215B}" presName="srcNode" presStyleLbl="node1" presStyleIdx="0" presStyleCnt="5"/>
      <dgm:spPr/>
    </dgm:pt>
    <dgm:pt modelId="{05AED2F7-A7B1-4C39-AD91-1D733DE15160}" type="pres">
      <dgm:prSet presAssocID="{0951414F-422A-490F-8BF7-C72C76C1215B}" presName="conn" presStyleLbl="parChTrans1D2" presStyleIdx="0" presStyleCnt="1"/>
      <dgm:spPr/>
    </dgm:pt>
    <dgm:pt modelId="{72C6A9F9-CE2B-4914-B8FD-BE4E942EC98F}" type="pres">
      <dgm:prSet presAssocID="{0951414F-422A-490F-8BF7-C72C76C1215B}" presName="extraNode" presStyleLbl="node1" presStyleIdx="0" presStyleCnt="5"/>
      <dgm:spPr/>
    </dgm:pt>
    <dgm:pt modelId="{2FB3237C-6EE1-4B0F-875D-7CF0F023C3E2}" type="pres">
      <dgm:prSet presAssocID="{0951414F-422A-490F-8BF7-C72C76C1215B}" presName="dstNode" presStyleLbl="node1" presStyleIdx="0" presStyleCnt="5"/>
      <dgm:spPr/>
    </dgm:pt>
    <dgm:pt modelId="{1CFDC0D5-C0DE-41AC-8C2C-2CFA82743F0B}" type="pres">
      <dgm:prSet presAssocID="{EFE67782-5EF2-44A1-9DAD-1BB5540D4434}" presName="text_1" presStyleLbl="node1" presStyleIdx="0" presStyleCnt="5">
        <dgm:presLayoutVars>
          <dgm:bulletEnabled val="1"/>
        </dgm:presLayoutVars>
      </dgm:prSet>
      <dgm:spPr/>
    </dgm:pt>
    <dgm:pt modelId="{31939166-6DD6-45DB-B0EE-CFBF5549548F}" type="pres">
      <dgm:prSet presAssocID="{EFE67782-5EF2-44A1-9DAD-1BB5540D4434}" presName="accent_1" presStyleCnt="0"/>
      <dgm:spPr/>
    </dgm:pt>
    <dgm:pt modelId="{52145630-B8B8-49D5-A6CF-24A3A2851FD5}" type="pres">
      <dgm:prSet presAssocID="{EFE67782-5EF2-44A1-9DAD-1BB5540D4434}" presName="accentRepeatNode" presStyleLbl="solidFgAcc1" presStyleIdx="0" presStyleCnt="5"/>
      <dgm:spPr/>
    </dgm:pt>
    <dgm:pt modelId="{0BEBDA12-F7E2-4181-94C4-DA8B081F415C}" type="pres">
      <dgm:prSet presAssocID="{0EC3DA91-FB46-4D41-A161-45DF9DB64F37}" presName="text_2" presStyleLbl="node1" presStyleIdx="1" presStyleCnt="5">
        <dgm:presLayoutVars>
          <dgm:bulletEnabled val="1"/>
        </dgm:presLayoutVars>
      </dgm:prSet>
      <dgm:spPr>
        <a:xfrm>
          <a:off x="723248" y="980998"/>
          <a:ext cx="8632507" cy="490695"/>
        </a:xfrm>
        <a:prstGeom prst="rect">
          <a:avLst/>
        </a:prstGeom>
      </dgm:spPr>
    </dgm:pt>
    <dgm:pt modelId="{C14FBF76-E11F-4C83-B4F1-7BCA51BE5B68}" type="pres">
      <dgm:prSet presAssocID="{0EC3DA91-FB46-4D41-A161-45DF9DB64F37}" presName="accent_2" presStyleCnt="0"/>
      <dgm:spPr/>
    </dgm:pt>
    <dgm:pt modelId="{FE47F096-C972-4961-89C3-12BB61F52904}" type="pres">
      <dgm:prSet presAssocID="{0EC3DA91-FB46-4D41-A161-45DF9DB64F37}" presName="accentRepeatNode" presStyleLbl="solidFgAcc1" presStyleIdx="1" presStyleCnt="5"/>
      <dgm:spPr/>
    </dgm:pt>
    <dgm:pt modelId="{84AF5CD1-7B43-4E77-AE80-BF50D31939C2}" type="pres">
      <dgm:prSet presAssocID="{177BD600-C0C7-4E2D-9F21-9DC316FC37F4}" presName="text_3" presStyleLbl="node1" presStyleIdx="2" presStyleCnt="5" custScaleY="112266">
        <dgm:presLayoutVars>
          <dgm:bulletEnabled val="1"/>
        </dgm:presLayoutVars>
      </dgm:prSet>
      <dgm:spPr>
        <a:xfrm>
          <a:off x="831166" y="1716806"/>
          <a:ext cx="8524589" cy="490695"/>
        </a:xfrm>
        <a:prstGeom prst="rect">
          <a:avLst/>
        </a:prstGeom>
      </dgm:spPr>
    </dgm:pt>
    <dgm:pt modelId="{29746337-1003-4DD2-95B2-2101F13464CF}" type="pres">
      <dgm:prSet presAssocID="{177BD600-C0C7-4E2D-9F21-9DC316FC37F4}" presName="accent_3" presStyleCnt="0"/>
      <dgm:spPr/>
    </dgm:pt>
    <dgm:pt modelId="{92795DEA-EC2E-4BDD-ABB5-4C51FC00FA97}" type="pres">
      <dgm:prSet presAssocID="{177BD600-C0C7-4E2D-9F21-9DC316FC37F4}" presName="accentRepeatNode" presStyleLbl="solidFgAcc1" presStyleIdx="2" presStyleCnt="5"/>
      <dgm:spPr/>
    </dgm:pt>
    <dgm:pt modelId="{2BCF9A27-971C-4060-9A45-CFA2329F4338}" type="pres">
      <dgm:prSet presAssocID="{8C6900F4-3FD3-4798-839E-5A82B52D6018}" presName="text_4" presStyleLbl="node1" presStyleIdx="3" presStyleCnt="5">
        <dgm:presLayoutVars>
          <dgm:bulletEnabled val="1"/>
        </dgm:presLayoutVars>
      </dgm:prSet>
      <dgm:spPr/>
    </dgm:pt>
    <dgm:pt modelId="{71D10274-F448-4834-AF2E-D186B326E87E}" type="pres">
      <dgm:prSet presAssocID="{8C6900F4-3FD3-4798-839E-5A82B52D6018}" presName="accent_4" presStyleCnt="0"/>
      <dgm:spPr/>
    </dgm:pt>
    <dgm:pt modelId="{3E440CC4-4503-4526-9930-4A892119F530}" type="pres">
      <dgm:prSet presAssocID="{8C6900F4-3FD3-4798-839E-5A82B52D6018}" presName="accentRepeatNode" presStyleLbl="solidFgAcc1" presStyleIdx="3" presStyleCnt="5"/>
      <dgm:spPr/>
    </dgm:pt>
    <dgm:pt modelId="{B191A67E-C49B-4223-A97A-1F9343F6F43D}" type="pres">
      <dgm:prSet presAssocID="{214B2053-40C7-47AC-AFE5-5BB9994815F4}" presName="text_5" presStyleLbl="node1" presStyleIdx="4" presStyleCnt="5">
        <dgm:presLayoutVars>
          <dgm:bulletEnabled val="1"/>
        </dgm:presLayoutVars>
      </dgm:prSet>
      <dgm:spPr/>
    </dgm:pt>
    <dgm:pt modelId="{6EE5B32A-3E4B-45D1-9DBA-BE293A2FEE74}" type="pres">
      <dgm:prSet presAssocID="{214B2053-40C7-47AC-AFE5-5BB9994815F4}" presName="accent_5" presStyleCnt="0"/>
      <dgm:spPr/>
    </dgm:pt>
    <dgm:pt modelId="{884D1DA8-820F-45B9-86CD-BE54ECA44F80}" type="pres">
      <dgm:prSet presAssocID="{214B2053-40C7-47AC-AFE5-5BB9994815F4}" presName="accentRepeatNode" presStyleLbl="solidFgAcc1" presStyleIdx="4" presStyleCnt="5"/>
      <dgm:spPr/>
    </dgm:pt>
  </dgm:ptLst>
  <dgm:cxnLst>
    <dgm:cxn modelId="{0247C015-AF83-42D6-93ED-1ECE834F6106}" srcId="{0951414F-422A-490F-8BF7-C72C76C1215B}" destId="{214B2053-40C7-47AC-AFE5-5BB9994815F4}" srcOrd="4" destOrd="0" parTransId="{E65D3ADB-9026-40AD-9686-2C5D045B91FB}" sibTransId="{CABEF3D9-2854-4BAC-80DA-4B837FF00B05}"/>
    <dgm:cxn modelId="{AEC2E319-A69F-414F-8861-37532E6D89DF}" srcId="{0951414F-422A-490F-8BF7-C72C76C1215B}" destId="{EFE67782-5EF2-44A1-9DAD-1BB5540D4434}" srcOrd="0" destOrd="0" parTransId="{038DD27E-7C23-4A83-B3B7-B306909FD166}" sibTransId="{81995BF4-2EC0-47FC-A8CF-37544F304B66}"/>
    <dgm:cxn modelId="{F0948724-EC11-49AF-B584-D3BE45BCEBC0}" type="presOf" srcId="{0951414F-422A-490F-8BF7-C72C76C1215B}" destId="{2703601E-0854-43B1-B58C-F2E4868EEA53}" srcOrd="0" destOrd="0" presId="urn:microsoft.com/office/officeart/2008/layout/VerticalCurvedList"/>
    <dgm:cxn modelId="{0B30753D-A155-45BD-9E2B-E3114E74320D}" type="presOf" srcId="{214B2053-40C7-47AC-AFE5-5BB9994815F4}" destId="{B191A67E-C49B-4223-A97A-1F9343F6F43D}" srcOrd="0" destOrd="0" presId="urn:microsoft.com/office/officeart/2008/layout/VerticalCurvedList"/>
    <dgm:cxn modelId="{048A8D61-8C8D-4A15-A8CE-C89387972AE7}" srcId="{0951414F-422A-490F-8BF7-C72C76C1215B}" destId="{177BD600-C0C7-4E2D-9F21-9DC316FC37F4}" srcOrd="2" destOrd="0" parTransId="{0D2AC765-773E-4E3D-9086-F7F506C1088F}" sibTransId="{9FD3BE58-A6CE-4C91-BDE6-EF84CC04CB20}"/>
    <dgm:cxn modelId="{D07B2962-BB98-4D0A-9394-A231DB156E13}" srcId="{0951414F-422A-490F-8BF7-C72C76C1215B}" destId="{8C6900F4-3FD3-4798-839E-5A82B52D6018}" srcOrd="3" destOrd="0" parTransId="{A81971EA-016B-490F-BB57-55F9C86ACB05}" sibTransId="{8F9FB51C-8686-447B-9B46-6548BF020F25}"/>
    <dgm:cxn modelId="{A4631968-685C-464E-B31C-2D4B8A450E03}" type="presOf" srcId="{81995BF4-2EC0-47FC-A8CF-37544F304B66}" destId="{05AED2F7-A7B1-4C39-AD91-1D733DE15160}" srcOrd="0" destOrd="0" presId="urn:microsoft.com/office/officeart/2008/layout/VerticalCurvedList"/>
    <dgm:cxn modelId="{4DFB105A-94BC-4A3A-AE37-836672BF09BF}" type="presOf" srcId="{8C6900F4-3FD3-4798-839E-5A82B52D6018}" destId="{2BCF9A27-971C-4060-9A45-CFA2329F4338}" srcOrd="0" destOrd="0" presId="urn:microsoft.com/office/officeart/2008/layout/VerticalCurvedList"/>
    <dgm:cxn modelId="{655E2389-E338-420A-8814-6EE74E6E41D7}" type="presOf" srcId="{177BD600-C0C7-4E2D-9F21-9DC316FC37F4}" destId="{84AF5CD1-7B43-4E77-AE80-BF50D31939C2}" srcOrd="0" destOrd="0" presId="urn:microsoft.com/office/officeart/2008/layout/VerticalCurvedList"/>
    <dgm:cxn modelId="{53F9228D-41DC-4FBA-A36A-64D198C05D1B}" srcId="{0951414F-422A-490F-8BF7-C72C76C1215B}" destId="{0EC3DA91-FB46-4D41-A161-45DF9DB64F37}" srcOrd="1" destOrd="0" parTransId="{555A1E06-F05D-4B69-8DEB-9E7B8155AE4E}" sibTransId="{4BA0DB96-1840-47B6-8A5B-AC99B6A3D127}"/>
    <dgm:cxn modelId="{1770EDC8-FF33-4B19-B234-56DCFE61113D}" type="presOf" srcId="{EFE67782-5EF2-44A1-9DAD-1BB5540D4434}" destId="{1CFDC0D5-C0DE-41AC-8C2C-2CFA82743F0B}" srcOrd="0" destOrd="0" presId="urn:microsoft.com/office/officeart/2008/layout/VerticalCurvedList"/>
    <dgm:cxn modelId="{CB9FDDF1-32C3-4393-810C-302087E80518}" type="presOf" srcId="{0EC3DA91-FB46-4D41-A161-45DF9DB64F37}" destId="{0BEBDA12-F7E2-4181-94C4-DA8B081F415C}" srcOrd="0" destOrd="0" presId="urn:microsoft.com/office/officeart/2008/layout/VerticalCurvedList"/>
    <dgm:cxn modelId="{F3F1278F-3E24-4F88-9E67-4431356B84E8}" type="presParOf" srcId="{2703601E-0854-43B1-B58C-F2E4868EEA53}" destId="{0D8C2578-99F2-4126-A1A7-1592269F143E}" srcOrd="0" destOrd="0" presId="urn:microsoft.com/office/officeart/2008/layout/VerticalCurvedList"/>
    <dgm:cxn modelId="{A97C00AD-5AE2-4B33-A6F1-6BD9A486A92F}" type="presParOf" srcId="{0D8C2578-99F2-4126-A1A7-1592269F143E}" destId="{5BF37308-07DD-48CC-ACC8-2C5F90642F22}" srcOrd="0" destOrd="0" presId="urn:microsoft.com/office/officeart/2008/layout/VerticalCurvedList"/>
    <dgm:cxn modelId="{8D9E81B1-7D44-41FB-A22F-64F38709654F}" type="presParOf" srcId="{5BF37308-07DD-48CC-ACC8-2C5F90642F22}" destId="{647D706B-671E-433D-9FE7-CF95C24471E5}" srcOrd="0" destOrd="0" presId="urn:microsoft.com/office/officeart/2008/layout/VerticalCurvedList"/>
    <dgm:cxn modelId="{D669F901-A3EF-4DE7-AEF7-423AC52B5B17}" type="presParOf" srcId="{5BF37308-07DD-48CC-ACC8-2C5F90642F22}" destId="{05AED2F7-A7B1-4C39-AD91-1D733DE15160}" srcOrd="1" destOrd="0" presId="urn:microsoft.com/office/officeart/2008/layout/VerticalCurvedList"/>
    <dgm:cxn modelId="{8B4821EA-9E01-49DA-B673-2674580B0A40}" type="presParOf" srcId="{5BF37308-07DD-48CC-ACC8-2C5F90642F22}" destId="{72C6A9F9-CE2B-4914-B8FD-BE4E942EC98F}" srcOrd="2" destOrd="0" presId="urn:microsoft.com/office/officeart/2008/layout/VerticalCurvedList"/>
    <dgm:cxn modelId="{BFED9D86-D3F2-443A-A91A-96C4D755CE24}" type="presParOf" srcId="{5BF37308-07DD-48CC-ACC8-2C5F90642F22}" destId="{2FB3237C-6EE1-4B0F-875D-7CF0F023C3E2}" srcOrd="3" destOrd="0" presId="urn:microsoft.com/office/officeart/2008/layout/VerticalCurvedList"/>
    <dgm:cxn modelId="{5B89BD0B-BCE1-474D-97E6-108652E79282}" type="presParOf" srcId="{0D8C2578-99F2-4126-A1A7-1592269F143E}" destId="{1CFDC0D5-C0DE-41AC-8C2C-2CFA82743F0B}" srcOrd="1" destOrd="0" presId="urn:microsoft.com/office/officeart/2008/layout/VerticalCurvedList"/>
    <dgm:cxn modelId="{6E0BD381-E358-4B8E-9209-2E05DB8369B3}" type="presParOf" srcId="{0D8C2578-99F2-4126-A1A7-1592269F143E}" destId="{31939166-6DD6-45DB-B0EE-CFBF5549548F}" srcOrd="2" destOrd="0" presId="urn:microsoft.com/office/officeart/2008/layout/VerticalCurvedList"/>
    <dgm:cxn modelId="{81158684-97DF-46A8-95CB-11388F1DA2EA}" type="presParOf" srcId="{31939166-6DD6-45DB-B0EE-CFBF5549548F}" destId="{52145630-B8B8-49D5-A6CF-24A3A2851FD5}" srcOrd="0" destOrd="0" presId="urn:microsoft.com/office/officeart/2008/layout/VerticalCurvedList"/>
    <dgm:cxn modelId="{570D339C-2364-433D-9298-E4132D7DD21F}" type="presParOf" srcId="{0D8C2578-99F2-4126-A1A7-1592269F143E}" destId="{0BEBDA12-F7E2-4181-94C4-DA8B081F415C}" srcOrd="3" destOrd="0" presId="urn:microsoft.com/office/officeart/2008/layout/VerticalCurvedList"/>
    <dgm:cxn modelId="{340FFD15-7E11-4BA1-8C6F-36C4B591E854}" type="presParOf" srcId="{0D8C2578-99F2-4126-A1A7-1592269F143E}" destId="{C14FBF76-E11F-4C83-B4F1-7BCA51BE5B68}" srcOrd="4" destOrd="0" presId="urn:microsoft.com/office/officeart/2008/layout/VerticalCurvedList"/>
    <dgm:cxn modelId="{EAF00FB5-A161-41C4-B908-BD67C2E2DE04}" type="presParOf" srcId="{C14FBF76-E11F-4C83-B4F1-7BCA51BE5B68}" destId="{FE47F096-C972-4961-89C3-12BB61F52904}" srcOrd="0" destOrd="0" presId="urn:microsoft.com/office/officeart/2008/layout/VerticalCurvedList"/>
    <dgm:cxn modelId="{3ED9B95F-656D-483B-A021-7B84E96E3F23}" type="presParOf" srcId="{0D8C2578-99F2-4126-A1A7-1592269F143E}" destId="{84AF5CD1-7B43-4E77-AE80-BF50D31939C2}" srcOrd="5" destOrd="0" presId="urn:microsoft.com/office/officeart/2008/layout/VerticalCurvedList"/>
    <dgm:cxn modelId="{E19D05F4-0AE7-467A-AC2A-903BA659DFCB}" type="presParOf" srcId="{0D8C2578-99F2-4126-A1A7-1592269F143E}" destId="{29746337-1003-4DD2-95B2-2101F13464CF}" srcOrd="6" destOrd="0" presId="urn:microsoft.com/office/officeart/2008/layout/VerticalCurvedList"/>
    <dgm:cxn modelId="{0786D4F3-8299-4A78-B77E-EB3EFC84A45C}" type="presParOf" srcId="{29746337-1003-4DD2-95B2-2101F13464CF}" destId="{92795DEA-EC2E-4BDD-ABB5-4C51FC00FA97}" srcOrd="0" destOrd="0" presId="urn:microsoft.com/office/officeart/2008/layout/VerticalCurvedList"/>
    <dgm:cxn modelId="{A6DD974B-49CF-4A2F-8D8D-E9D572FDA02D}" type="presParOf" srcId="{0D8C2578-99F2-4126-A1A7-1592269F143E}" destId="{2BCF9A27-971C-4060-9A45-CFA2329F4338}" srcOrd="7" destOrd="0" presId="urn:microsoft.com/office/officeart/2008/layout/VerticalCurvedList"/>
    <dgm:cxn modelId="{76C1D0FE-C0E0-43AC-B938-C359F675BDAA}" type="presParOf" srcId="{0D8C2578-99F2-4126-A1A7-1592269F143E}" destId="{71D10274-F448-4834-AF2E-D186B326E87E}" srcOrd="8" destOrd="0" presId="urn:microsoft.com/office/officeart/2008/layout/VerticalCurvedList"/>
    <dgm:cxn modelId="{0817EF38-53AB-45FD-AE65-1231CC1C8026}" type="presParOf" srcId="{71D10274-F448-4834-AF2E-D186B326E87E}" destId="{3E440CC4-4503-4526-9930-4A892119F530}" srcOrd="0" destOrd="0" presId="urn:microsoft.com/office/officeart/2008/layout/VerticalCurvedList"/>
    <dgm:cxn modelId="{6F9C2240-B32F-475B-A9A2-38B73F449D60}" type="presParOf" srcId="{0D8C2578-99F2-4126-A1A7-1592269F143E}" destId="{B191A67E-C49B-4223-A97A-1F9343F6F43D}" srcOrd="9" destOrd="0" presId="urn:microsoft.com/office/officeart/2008/layout/VerticalCurvedList"/>
    <dgm:cxn modelId="{9ACEDF9F-E7F7-4DA5-9EF6-DA4C7F1E2B05}" type="presParOf" srcId="{0D8C2578-99F2-4126-A1A7-1592269F143E}" destId="{6EE5B32A-3E4B-45D1-9DBA-BE293A2FEE74}" srcOrd="10" destOrd="0" presId="urn:microsoft.com/office/officeart/2008/layout/VerticalCurvedList"/>
    <dgm:cxn modelId="{9943E9F8-4934-420B-AE8B-76E01CC6ADA6}" type="presParOf" srcId="{6EE5B32A-3E4B-45D1-9DBA-BE293A2FEE74}" destId="{884D1DA8-820F-45B9-86CD-BE54ECA44F8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29B82B-457D-4B35-8FAC-AF4414343C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EAF5D2-08A9-4785-82EC-674205B19EFB}">
      <dgm:prSet custT="1"/>
      <dgm:spPr/>
      <dgm:t>
        <a:bodyPr/>
        <a:lstStyle/>
        <a:p>
          <a:r>
            <a:rPr lang="en-US" sz="1600" b="0">
              <a:solidFill>
                <a:srgbClr val="003399"/>
              </a:solidFill>
            </a:rPr>
            <a:t>Translation of the policy recommendations into national legislation</a:t>
          </a:r>
        </a:p>
      </dgm:t>
    </dgm:pt>
    <dgm:pt modelId="{474AAAF4-91A9-4489-A799-041B49104495}" type="parTrans" cxnId="{76CAC090-EABC-4088-B1D6-5A5C2169CD12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B4A08833-DDF6-45CB-97A8-11A62C0C92DA}" type="sibTrans" cxnId="{76CAC090-EABC-4088-B1D6-5A5C2169CD12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277B487B-37A1-4E6D-9C45-461A4E4A7B3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b="0" dirty="0">
              <a:solidFill>
                <a:srgbClr val="003399"/>
              </a:solidFill>
            </a:rPr>
            <a:t>Advanced </a:t>
          </a:r>
          <a:r>
            <a:rPr lang="hu-HU" sz="1600" b="0" dirty="0" err="1">
              <a:solidFill>
                <a:srgbClr val="003399"/>
              </a:solidFill>
            </a:rPr>
            <a:t>creation</a:t>
          </a:r>
          <a:r>
            <a:rPr lang="hu-HU" sz="1600" b="0" dirty="0">
              <a:solidFill>
                <a:srgbClr val="003399"/>
              </a:solidFill>
            </a:rPr>
            <a:t> of </a:t>
          </a:r>
          <a:r>
            <a:rPr lang="hu-HU" sz="1600" b="0" dirty="0" err="1">
              <a:solidFill>
                <a:srgbClr val="003399"/>
              </a:solidFill>
            </a:rPr>
            <a:t>the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hu-HU" sz="1600" b="0" dirty="0" err="1">
              <a:solidFill>
                <a:srgbClr val="003399"/>
              </a:solidFill>
            </a:rPr>
            <a:t>adequate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hu-HU" sz="1600" b="0" dirty="0" err="1">
              <a:solidFill>
                <a:srgbClr val="003399"/>
              </a:solidFill>
            </a:rPr>
            <a:t>environment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hu-HU" sz="1600" b="0" dirty="0" err="1">
              <a:solidFill>
                <a:srgbClr val="003399"/>
              </a:solidFill>
            </a:rPr>
            <a:t>for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hu-HU" sz="1600" b="0" dirty="0" err="1">
              <a:solidFill>
                <a:srgbClr val="003399"/>
              </a:solidFill>
            </a:rPr>
            <a:t>the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hu-HU" sz="1600" b="0" dirty="0" err="1">
              <a:solidFill>
                <a:srgbClr val="003399"/>
              </a:solidFill>
            </a:rPr>
            <a:t>wide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hu-HU" sz="1600" b="0" dirty="0" err="1">
              <a:solidFill>
                <a:srgbClr val="003399"/>
              </a:solidFill>
            </a:rPr>
            <a:t>expansion</a:t>
          </a:r>
          <a:r>
            <a:rPr lang="hu-HU" sz="1600" b="0" dirty="0">
              <a:solidFill>
                <a:srgbClr val="003399"/>
              </a:solidFill>
            </a:rPr>
            <a:t> of </a:t>
          </a:r>
          <a:r>
            <a:rPr lang="hu-HU" sz="1600" b="0" dirty="0" err="1">
              <a:solidFill>
                <a:srgbClr val="003399"/>
              </a:solidFill>
            </a:rPr>
            <a:t>ECs</a:t>
          </a:r>
          <a:endParaRPr lang="en-US" sz="1600" b="0" dirty="0">
            <a:solidFill>
              <a:srgbClr val="003399"/>
            </a:solidFill>
          </a:endParaRPr>
        </a:p>
      </dgm:t>
    </dgm:pt>
    <dgm:pt modelId="{8AB41114-AAC7-481C-8D23-F3267F4D3C47}" type="parTrans" cxnId="{D6B8231A-29E2-4F63-8F76-3BF41D0F4604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7F296B6C-5843-41A8-8045-A7D7F1E0B7D4}" type="sibTrans" cxnId="{D6B8231A-29E2-4F63-8F76-3BF41D0F4604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90DD4D60-E2B3-4074-8ECA-58147F63AE9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dirty="0">
              <a:solidFill>
                <a:srgbClr val="003399"/>
              </a:solidFill>
            </a:rPr>
            <a:t>Better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en-US" sz="1600" b="0" dirty="0">
              <a:solidFill>
                <a:srgbClr val="003399"/>
              </a:solidFill>
            </a:rPr>
            <a:t>informed, open and environmentally conscious citizens</a:t>
          </a:r>
        </a:p>
      </dgm:t>
    </dgm:pt>
    <dgm:pt modelId="{CC099BB1-8DC0-4C29-8754-723035821331}" type="parTrans" cxnId="{6FD55985-8935-4E9F-B5B3-EDE41B4C1558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2EEB227F-D96B-40D6-843C-99FCF7364999}" type="sibTrans" cxnId="{6FD55985-8935-4E9F-B5B3-EDE41B4C1558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1023255E-59E9-47B5-AAC2-FBC5B633B251}">
      <dgm:prSet custT="1"/>
      <dgm:spPr/>
      <dgm:t>
        <a:bodyPr/>
        <a:lstStyle/>
        <a:p>
          <a:r>
            <a:rPr lang="en-US" sz="1600" b="0" dirty="0">
              <a:solidFill>
                <a:srgbClr val="003399"/>
              </a:solidFill>
            </a:rPr>
            <a:t>New</a:t>
          </a:r>
          <a:r>
            <a:rPr lang="hu-HU" sz="1600" b="0" dirty="0">
              <a:solidFill>
                <a:srgbClr val="003399"/>
              </a:solidFill>
            </a:rPr>
            <a:t>, </a:t>
          </a:r>
          <a:r>
            <a:rPr lang="en-US" sz="1600" b="0" dirty="0">
              <a:solidFill>
                <a:srgbClr val="003399"/>
              </a:solidFill>
            </a:rPr>
            <a:t>more sustainable</a:t>
          </a:r>
          <a:r>
            <a:rPr lang="hu-HU" sz="1600" b="0" dirty="0">
              <a:solidFill>
                <a:srgbClr val="003399"/>
              </a:solidFill>
            </a:rPr>
            <a:t> and </a:t>
          </a:r>
          <a:r>
            <a:rPr lang="hu-HU" sz="1600" b="0" dirty="0" err="1">
              <a:solidFill>
                <a:srgbClr val="003399"/>
              </a:solidFill>
            </a:rPr>
            <a:t>efficient</a:t>
          </a:r>
          <a:r>
            <a:rPr lang="hu-HU" sz="1600" b="0" dirty="0">
              <a:solidFill>
                <a:srgbClr val="003399"/>
              </a:solidFill>
            </a:rPr>
            <a:t> </a:t>
          </a:r>
          <a:r>
            <a:rPr lang="en-US" sz="1600" b="0" dirty="0">
              <a:solidFill>
                <a:srgbClr val="003399"/>
              </a:solidFill>
            </a:rPr>
            <a:t>renewable energy communities</a:t>
          </a:r>
          <a:endParaRPr lang="hu-HU" sz="1600" b="0" dirty="0">
            <a:solidFill>
              <a:srgbClr val="003399"/>
            </a:solidFill>
          </a:endParaRPr>
        </a:p>
      </dgm:t>
    </dgm:pt>
    <dgm:pt modelId="{E41EE1E1-BBAE-4FBA-B0B6-182101B1FC7B}" type="parTrans" cxnId="{3E91A8AF-44CE-4DA3-BE0E-65122D74A150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E5F6C8FC-0A2D-4085-A3D2-458E87A4E27C}" type="sibTrans" cxnId="{3E91A8AF-44CE-4DA3-BE0E-65122D74A150}">
      <dgm:prSet/>
      <dgm:spPr/>
      <dgm:t>
        <a:bodyPr/>
        <a:lstStyle/>
        <a:p>
          <a:endParaRPr lang="en-US" sz="1600" b="0">
            <a:solidFill>
              <a:srgbClr val="003399"/>
            </a:solidFill>
          </a:endParaRPr>
        </a:p>
      </dgm:t>
    </dgm:pt>
    <dgm:pt modelId="{9B2577AB-C7F9-47D9-9ACF-D07202BBDDEC}">
      <dgm:prSet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dirty="0">
              <a:solidFill>
                <a:srgbClr val="003399"/>
              </a:solidFill>
            </a:rPr>
            <a:t>Accelerated transition to renewable energy and better energy management</a:t>
          </a:r>
        </a:p>
      </dgm:t>
    </dgm:pt>
    <dgm:pt modelId="{C2BAEFBE-D171-43AA-B85B-8CAC56336F30}" type="parTrans" cxnId="{17D48F1D-4619-406C-968F-53FF67DE6BF3}">
      <dgm:prSet/>
      <dgm:spPr/>
      <dgm:t>
        <a:bodyPr/>
        <a:lstStyle/>
        <a:p>
          <a:endParaRPr lang="hu-HU" sz="1600"/>
        </a:p>
      </dgm:t>
    </dgm:pt>
    <dgm:pt modelId="{43BA8E80-5034-4859-8F9E-D859DBC60414}" type="sibTrans" cxnId="{17D48F1D-4619-406C-968F-53FF67DE6BF3}">
      <dgm:prSet/>
      <dgm:spPr/>
      <dgm:t>
        <a:bodyPr/>
        <a:lstStyle/>
        <a:p>
          <a:endParaRPr lang="hu-HU" sz="1600"/>
        </a:p>
      </dgm:t>
    </dgm:pt>
    <dgm:pt modelId="{4411B837-88E9-4B67-9F82-76ACA593A39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>
              <a:solidFill>
                <a:srgbClr val="003399"/>
              </a:solidFill>
            </a:rPr>
            <a:t>Regional uptake of the </a:t>
          </a:r>
          <a:r>
            <a:rPr lang="en-US" sz="1600" b="0" err="1">
              <a:solidFill>
                <a:srgbClr val="003399"/>
              </a:solidFill>
            </a:rPr>
            <a:t>strateg</a:t>
          </a:r>
          <a:r>
            <a:rPr lang="hu-HU" sz="1600" b="0" err="1">
              <a:solidFill>
                <a:srgbClr val="003399"/>
              </a:solidFill>
            </a:rPr>
            <a:t>ies</a:t>
          </a:r>
          <a:r>
            <a:rPr lang="hu-HU" sz="1600" b="0">
              <a:solidFill>
                <a:srgbClr val="003399"/>
              </a:solidFill>
            </a:rPr>
            <a:t> and </a:t>
          </a:r>
          <a:r>
            <a:rPr lang="hu-HU" sz="1600" b="0" err="1">
              <a:solidFill>
                <a:srgbClr val="003399"/>
              </a:solidFill>
            </a:rPr>
            <a:t>the</a:t>
          </a:r>
          <a:r>
            <a:rPr lang="hu-HU" sz="1600" b="0">
              <a:solidFill>
                <a:srgbClr val="003399"/>
              </a:solidFill>
            </a:rPr>
            <a:t> White </a:t>
          </a:r>
          <a:r>
            <a:rPr lang="hu-HU" sz="1600" b="0" err="1">
              <a:solidFill>
                <a:srgbClr val="003399"/>
              </a:solidFill>
            </a:rPr>
            <a:t>Paper</a:t>
          </a:r>
          <a:endParaRPr lang="en-US" sz="1600" b="0">
            <a:solidFill>
              <a:srgbClr val="003399"/>
            </a:solidFill>
          </a:endParaRPr>
        </a:p>
      </dgm:t>
    </dgm:pt>
    <dgm:pt modelId="{4F67FC26-5F8F-41E0-BD2A-A866AF187BBF}" type="parTrans" cxnId="{737250A4-934D-425C-B614-7A1439016ECB}">
      <dgm:prSet/>
      <dgm:spPr/>
      <dgm:t>
        <a:bodyPr/>
        <a:lstStyle/>
        <a:p>
          <a:endParaRPr lang="hu-HU" sz="1600"/>
        </a:p>
      </dgm:t>
    </dgm:pt>
    <dgm:pt modelId="{3EF9B7A1-3E40-4D73-8DE3-CCAE2E3005F0}" type="sibTrans" cxnId="{737250A4-934D-425C-B614-7A1439016ECB}">
      <dgm:prSet/>
      <dgm:spPr/>
      <dgm:t>
        <a:bodyPr/>
        <a:lstStyle/>
        <a:p>
          <a:endParaRPr lang="hu-HU" sz="1600"/>
        </a:p>
      </dgm:t>
    </dgm:pt>
    <dgm:pt modelId="{F6D4251F-1BF9-41C0-9E9C-77373661DD41}" type="pres">
      <dgm:prSet presAssocID="{5029B82B-457D-4B35-8FAC-AF4414343CBC}" presName="vert0" presStyleCnt="0">
        <dgm:presLayoutVars>
          <dgm:dir/>
          <dgm:animOne val="branch"/>
          <dgm:animLvl val="lvl"/>
        </dgm:presLayoutVars>
      </dgm:prSet>
      <dgm:spPr/>
    </dgm:pt>
    <dgm:pt modelId="{0D34D484-3C94-48DA-8ED6-9DB44700B89A}" type="pres">
      <dgm:prSet presAssocID="{38EAF5D2-08A9-4785-82EC-674205B19EFB}" presName="thickLine" presStyleLbl="alignNode1" presStyleIdx="0" presStyleCnt="6"/>
      <dgm:spPr/>
    </dgm:pt>
    <dgm:pt modelId="{43E78911-853C-404B-B673-6100825440B2}" type="pres">
      <dgm:prSet presAssocID="{38EAF5D2-08A9-4785-82EC-674205B19EFB}" presName="horz1" presStyleCnt="0"/>
      <dgm:spPr/>
    </dgm:pt>
    <dgm:pt modelId="{654B575B-22F2-476A-B063-55B77E8DB3D6}" type="pres">
      <dgm:prSet presAssocID="{38EAF5D2-08A9-4785-82EC-674205B19EFB}" presName="tx1" presStyleLbl="revTx" presStyleIdx="0" presStyleCnt="6"/>
      <dgm:spPr/>
    </dgm:pt>
    <dgm:pt modelId="{A465AB6E-0BDB-42F4-9F8C-5F206B042F36}" type="pres">
      <dgm:prSet presAssocID="{38EAF5D2-08A9-4785-82EC-674205B19EFB}" presName="vert1" presStyleCnt="0"/>
      <dgm:spPr/>
    </dgm:pt>
    <dgm:pt modelId="{7E3A92DD-14EA-468F-8D76-E8E0398F1337}" type="pres">
      <dgm:prSet presAssocID="{277B487B-37A1-4E6D-9C45-461A4E4A7B3E}" presName="thickLine" presStyleLbl="alignNode1" presStyleIdx="1" presStyleCnt="6"/>
      <dgm:spPr/>
    </dgm:pt>
    <dgm:pt modelId="{CB77C073-CB57-4D79-8B3F-BC828A7BAA7D}" type="pres">
      <dgm:prSet presAssocID="{277B487B-37A1-4E6D-9C45-461A4E4A7B3E}" presName="horz1" presStyleCnt="0"/>
      <dgm:spPr/>
    </dgm:pt>
    <dgm:pt modelId="{56FA9F14-B08C-4900-9ED9-BD1C4A10DC43}" type="pres">
      <dgm:prSet presAssocID="{277B487B-37A1-4E6D-9C45-461A4E4A7B3E}" presName="tx1" presStyleLbl="revTx" presStyleIdx="1" presStyleCnt="6"/>
      <dgm:spPr/>
    </dgm:pt>
    <dgm:pt modelId="{ADEA74F7-EBC7-4D5E-959E-5D88A4E62008}" type="pres">
      <dgm:prSet presAssocID="{277B487B-37A1-4E6D-9C45-461A4E4A7B3E}" presName="vert1" presStyleCnt="0"/>
      <dgm:spPr/>
    </dgm:pt>
    <dgm:pt modelId="{DF62DE0D-8B98-4F55-8E2B-3F8AA1A209D5}" type="pres">
      <dgm:prSet presAssocID="{9B2577AB-C7F9-47D9-9ACF-D07202BBDDEC}" presName="thickLine" presStyleLbl="alignNode1" presStyleIdx="2" presStyleCnt="6"/>
      <dgm:spPr/>
    </dgm:pt>
    <dgm:pt modelId="{E30FC578-1540-44BC-A7B9-860F359790B7}" type="pres">
      <dgm:prSet presAssocID="{9B2577AB-C7F9-47D9-9ACF-D07202BBDDEC}" presName="horz1" presStyleCnt="0"/>
      <dgm:spPr/>
    </dgm:pt>
    <dgm:pt modelId="{6E8EC377-8057-456F-80E7-1AD4A0EFE9AD}" type="pres">
      <dgm:prSet presAssocID="{9B2577AB-C7F9-47D9-9ACF-D07202BBDDEC}" presName="tx1" presStyleLbl="revTx" presStyleIdx="2" presStyleCnt="6"/>
      <dgm:spPr/>
    </dgm:pt>
    <dgm:pt modelId="{9F14CAD5-D06C-4108-BDE8-7A7B182BC8DC}" type="pres">
      <dgm:prSet presAssocID="{9B2577AB-C7F9-47D9-9ACF-D07202BBDDEC}" presName="vert1" presStyleCnt="0"/>
      <dgm:spPr/>
    </dgm:pt>
    <dgm:pt modelId="{EC3E53CB-13B9-4058-BA7F-478F03094540}" type="pres">
      <dgm:prSet presAssocID="{90DD4D60-E2B3-4074-8ECA-58147F63AE90}" presName="thickLine" presStyleLbl="alignNode1" presStyleIdx="3" presStyleCnt="6"/>
      <dgm:spPr/>
    </dgm:pt>
    <dgm:pt modelId="{AC322468-8BA5-4766-B6F1-B58ACBD0BD2F}" type="pres">
      <dgm:prSet presAssocID="{90DD4D60-E2B3-4074-8ECA-58147F63AE90}" presName="horz1" presStyleCnt="0"/>
      <dgm:spPr/>
    </dgm:pt>
    <dgm:pt modelId="{5451C84E-A9C1-4970-8130-AF39F765ADAE}" type="pres">
      <dgm:prSet presAssocID="{90DD4D60-E2B3-4074-8ECA-58147F63AE90}" presName="tx1" presStyleLbl="revTx" presStyleIdx="3" presStyleCnt="6"/>
      <dgm:spPr/>
    </dgm:pt>
    <dgm:pt modelId="{F2541DA8-2208-4C2D-A3EE-BB509B9D15FC}" type="pres">
      <dgm:prSet presAssocID="{90DD4D60-E2B3-4074-8ECA-58147F63AE90}" presName="vert1" presStyleCnt="0"/>
      <dgm:spPr/>
    </dgm:pt>
    <dgm:pt modelId="{DBDA1092-CD56-4A24-9160-252E13DB6F9E}" type="pres">
      <dgm:prSet presAssocID="{4411B837-88E9-4B67-9F82-76ACA593A393}" presName="thickLine" presStyleLbl="alignNode1" presStyleIdx="4" presStyleCnt="6"/>
      <dgm:spPr/>
    </dgm:pt>
    <dgm:pt modelId="{25B9A15A-B6E4-43AB-A1B0-FAD2839846C3}" type="pres">
      <dgm:prSet presAssocID="{4411B837-88E9-4B67-9F82-76ACA593A393}" presName="horz1" presStyleCnt="0"/>
      <dgm:spPr/>
    </dgm:pt>
    <dgm:pt modelId="{FDB3DCFD-5BE3-4032-9EB0-F98E3A9E7E10}" type="pres">
      <dgm:prSet presAssocID="{4411B837-88E9-4B67-9F82-76ACA593A393}" presName="tx1" presStyleLbl="revTx" presStyleIdx="4" presStyleCnt="6"/>
      <dgm:spPr/>
    </dgm:pt>
    <dgm:pt modelId="{75F7FC6B-3334-4DED-B5DE-E5A98332946D}" type="pres">
      <dgm:prSet presAssocID="{4411B837-88E9-4B67-9F82-76ACA593A393}" presName="vert1" presStyleCnt="0"/>
      <dgm:spPr/>
    </dgm:pt>
    <dgm:pt modelId="{56D76D2D-63FB-464F-B93D-9AF78068200F}" type="pres">
      <dgm:prSet presAssocID="{1023255E-59E9-47B5-AAC2-FBC5B633B251}" presName="thickLine" presStyleLbl="alignNode1" presStyleIdx="5" presStyleCnt="6"/>
      <dgm:spPr/>
    </dgm:pt>
    <dgm:pt modelId="{FAAB35A1-F6BA-4EFF-862D-28C1E4273511}" type="pres">
      <dgm:prSet presAssocID="{1023255E-59E9-47B5-AAC2-FBC5B633B251}" presName="horz1" presStyleCnt="0"/>
      <dgm:spPr/>
    </dgm:pt>
    <dgm:pt modelId="{FC90A32B-EA30-4B77-9FBF-21FFBB29A45E}" type="pres">
      <dgm:prSet presAssocID="{1023255E-59E9-47B5-AAC2-FBC5B633B251}" presName="tx1" presStyleLbl="revTx" presStyleIdx="5" presStyleCnt="6"/>
      <dgm:spPr/>
    </dgm:pt>
    <dgm:pt modelId="{E8A13208-0E13-4D88-92B3-A341950CEE86}" type="pres">
      <dgm:prSet presAssocID="{1023255E-59E9-47B5-AAC2-FBC5B633B251}" presName="vert1" presStyleCnt="0"/>
      <dgm:spPr/>
    </dgm:pt>
  </dgm:ptLst>
  <dgm:cxnLst>
    <dgm:cxn modelId="{D6B8231A-29E2-4F63-8F76-3BF41D0F4604}" srcId="{5029B82B-457D-4B35-8FAC-AF4414343CBC}" destId="{277B487B-37A1-4E6D-9C45-461A4E4A7B3E}" srcOrd="1" destOrd="0" parTransId="{8AB41114-AAC7-481C-8D23-F3267F4D3C47}" sibTransId="{7F296B6C-5843-41A8-8045-A7D7F1E0B7D4}"/>
    <dgm:cxn modelId="{17D48F1D-4619-406C-968F-53FF67DE6BF3}" srcId="{5029B82B-457D-4B35-8FAC-AF4414343CBC}" destId="{9B2577AB-C7F9-47D9-9ACF-D07202BBDDEC}" srcOrd="2" destOrd="0" parTransId="{C2BAEFBE-D171-43AA-B85B-8CAC56336F30}" sibTransId="{43BA8E80-5034-4859-8F9E-D859DBC60414}"/>
    <dgm:cxn modelId="{6BE50628-414B-4524-88D7-B9F76BAE0A50}" type="presOf" srcId="{5029B82B-457D-4B35-8FAC-AF4414343CBC}" destId="{F6D4251F-1BF9-41C0-9E9C-77373661DD41}" srcOrd="0" destOrd="0" presId="urn:microsoft.com/office/officeart/2008/layout/LinedList"/>
    <dgm:cxn modelId="{6FACC079-C811-4C61-8CE9-C1D1F01C25D7}" type="presOf" srcId="{277B487B-37A1-4E6D-9C45-461A4E4A7B3E}" destId="{56FA9F14-B08C-4900-9ED9-BD1C4A10DC43}" srcOrd="0" destOrd="0" presId="urn:microsoft.com/office/officeart/2008/layout/LinedList"/>
    <dgm:cxn modelId="{66CCF084-2265-4042-A459-B4CB3511908B}" type="presOf" srcId="{90DD4D60-E2B3-4074-8ECA-58147F63AE90}" destId="{5451C84E-A9C1-4970-8130-AF39F765ADAE}" srcOrd="0" destOrd="0" presId="urn:microsoft.com/office/officeart/2008/layout/LinedList"/>
    <dgm:cxn modelId="{6FD55985-8935-4E9F-B5B3-EDE41B4C1558}" srcId="{5029B82B-457D-4B35-8FAC-AF4414343CBC}" destId="{90DD4D60-E2B3-4074-8ECA-58147F63AE90}" srcOrd="3" destOrd="0" parTransId="{CC099BB1-8DC0-4C29-8754-723035821331}" sibTransId="{2EEB227F-D96B-40D6-843C-99FCF7364999}"/>
    <dgm:cxn modelId="{76CAC090-EABC-4088-B1D6-5A5C2169CD12}" srcId="{5029B82B-457D-4B35-8FAC-AF4414343CBC}" destId="{38EAF5D2-08A9-4785-82EC-674205B19EFB}" srcOrd="0" destOrd="0" parTransId="{474AAAF4-91A9-4489-A799-041B49104495}" sibTransId="{B4A08833-DDF6-45CB-97A8-11A62C0C92DA}"/>
    <dgm:cxn modelId="{A2DDC296-CAC3-4BE8-AA23-97D4EDC0DAF9}" type="presOf" srcId="{9B2577AB-C7F9-47D9-9ACF-D07202BBDDEC}" destId="{6E8EC377-8057-456F-80E7-1AD4A0EFE9AD}" srcOrd="0" destOrd="0" presId="urn:microsoft.com/office/officeart/2008/layout/LinedList"/>
    <dgm:cxn modelId="{737250A4-934D-425C-B614-7A1439016ECB}" srcId="{5029B82B-457D-4B35-8FAC-AF4414343CBC}" destId="{4411B837-88E9-4B67-9F82-76ACA593A393}" srcOrd="4" destOrd="0" parTransId="{4F67FC26-5F8F-41E0-BD2A-A866AF187BBF}" sibTransId="{3EF9B7A1-3E40-4D73-8DE3-CCAE2E3005F0}"/>
    <dgm:cxn modelId="{15DB44AE-DE40-4FE8-96E5-4CB999BB88C9}" type="presOf" srcId="{4411B837-88E9-4B67-9F82-76ACA593A393}" destId="{FDB3DCFD-5BE3-4032-9EB0-F98E3A9E7E10}" srcOrd="0" destOrd="0" presId="urn:microsoft.com/office/officeart/2008/layout/LinedList"/>
    <dgm:cxn modelId="{3E91A8AF-44CE-4DA3-BE0E-65122D74A150}" srcId="{5029B82B-457D-4B35-8FAC-AF4414343CBC}" destId="{1023255E-59E9-47B5-AAC2-FBC5B633B251}" srcOrd="5" destOrd="0" parTransId="{E41EE1E1-BBAE-4FBA-B0B6-182101B1FC7B}" sibTransId="{E5F6C8FC-0A2D-4085-A3D2-458E87A4E27C}"/>
    <dgm:cxn modelId="{75D16FCB-A76B-4EEF-BA0D-0953A87311E6}" type="presOf" srcId="{38EAF5D2-08A9-4785-82EC-674205B19EFB}" destId="{654B575B-22F2-476A-B063-55B77E8DB3D6}" srcOrd="0" destOrd="0" presId="urn:microsoft.com/office/officeart/2008/layout/LinedList"/>
    <dgm:cxn modelId="{E9A3BEF0-A597-4541-BEEE-659B66BFB78E}" type="presOf" srcId="{1023255E-59E9-47B5-AAC2-FBC5B633B251}" destId="{FC90A32B-EA30-4B77-9FBF-21FFBB29A45E}" srcOrd="0" destOrd="0" presId="urn:microsoft.com/office/officeart/2008/layout/LinedList"/>
    <dgm:cxn modelId="{B4590C73-6144-43F2-86C7-CCCD01B191DF}" type="presParOf" srcId="{F6D4251F-1BF9-41C0-9E9C-77373661DD41}" destId="{0D34D484-3C94-48DA-8ED6-9DB44700B89A}" srcOrd="0" destOrd="0" presId="urn:microsoft.com/office/officeart/2008/layout/LinedList"/>
    <dgm:cxn modelId="{9EDC7D3D-156D-4AB8-8103-EB4E69C1EF92}" type="presParOf" srcId="{F6D4251F-1BF9-41C0-9E9C-77373661DD41}" destId="{43E78911-853C-404B-B673-6100825440B2}" srcOrd="1" destOrd="0" presId="urn:microsoft.com/office/officeart/2008/layout/LinedList"/>
    <dgm:cxn modelId="{2810A331-974A-4C34-AC1B-D2D560550A70}" type="presParOf" srcId="{43E78911-853C-404B-B673-6100825440B2}" destId="{654B575B-22F2-476A-B063-55B77E8DB3D6}" srcOrd="0" destOrd="0" presId="urn:microsoft.com/office/officeart/2008/layout/LinedList"/>
    <dgm:cxn modelId="{64A57FD6-A3B7-4389-8053-AB5CFC6AFF61}" type="presParOf" srcId="{43E78911-853C-404B-B673-6100825440B2}" destId="{A465AB6E-0BDB-42F4-9F8C-5F206B042F36}" srcOrd="1" destOrd="0" presId="urn:microsoft.com/office/officeart/2008/layout/LinedList"/>
    <dgm:cxn modelId="{5961F471-0E2C-4D27-8C7C-E99AABBCA6B4}" type="presParOf" srcId="{F6D4251F-1BF9-41C0-9E9C-77373661DD41}" destId="{7E3A92DD-14EA-468F-8D76-E8E0398F1337}" srcOrd="2" destOrd="0" presId="urn:microsoft.com/office/officeart/2008/layout/LinedList"/>
    <dgm:cxn modelId="{E3892158-B11E-4C07-95A4-A89B25735D77}" type="presParOf" srcId="{F6D4251F-1BF9-41C0-9E9C-77373661DD41}" destId="{CB77C073-CB57-4D79-8B3F-BC828A7BAA7D}" srcOrd="3" destOrd="0" presId="urn:microsoft.com/office/officeart/2008/layout/LinedList"/>
    <dgm:cxn modelId="{E0160DA4-517E-4F3C-90C6-28A9436B3947}" type="presParOf" srcId="{CB77C073-CB57-4D79-8B3F-BC828A7BAA7D}" destId="{56FA9F14-B08C-4900-9ED9-BD1C4A10DC43}" srcOrd="0" destOrd="0" presId="urn:microsoft.com/office/officeart/2008/layout/LinedList"/>
    <dgm:cxn modelId="{EBF07C56-35B6-422C-A1CA-19D6B3D4F7F4}" type="presParOf" srcId="{CB77C073-CB57-4D79-8B3F-BC828A7BAA7D}" destId="{ADEA74F7-EBC7-4D5E-959E-5D88A4E62008}" srcOrd="1" destOrd="0" presId="urn:microsoft.com/office/officeart/2008/layout/LinedList"/>
    <dgm:cxn modelId="{7EC5D3B3-8226-4541-9133-D0F0E21152EC}" type="presParOf" srcId="{F6D4251F-1BF9-41C0-9E9C-77373661DD41}" destId="{DF62DE0D-8B98-4F55-8E2B-3F8AA1A209D5}" srcOrd="4" destOrd="0" presId="urn:microsoft.com/office/officeart/2008/layout/LinedList"/>
    <dgm:cxn modelId="{20D1ED7C-32B9-464C-AA8F-03F6AD1E393A}" type="presParOf" srcId="{F6D4251F-1BF9-41C0-9E9C-77373661DD41}" destId="{E30FC578-1540-44BC-A7B9-860F359790B7}" srcOrd="5" destOrd="0" presId="urn:microsoft.com/office/officeart/2008/layout/LinedList"/>
    <dgm:cxn modelId="{00D320A5-8AB2-4DA2-8A5F-4130892B6D4A}" type="presParOf" srcId="{E30FC578-1540-44BC-A7B9-860F359790B7}" destId="{6E8EC377-8057-456F-80E7-1AD4A0EFE9AD}" srcOrd="0" destOrd="0" presId="urn:microsoft.com/office/officeart/2008/layout/LinedList"/>
    <dgm:cxn modelId="{BE59A45C-A7DA-47BB-9C0D-A999C068041E}" type="presParOf" srcId="{E30FC578-1540-44BC-A7B9-860F359790B7}" destId="{9F14CAD5-D06C-4108-BDE8-7A7B182BC8DC}" srcOrd="1" destOrd="0" presId="urn:microsoft.com/office/officeart/2008/layout/LinedList"/>
    <dgm:cxn modelId="{24382885-50CF-4127-8FE7-3D0AC6E4338A}" type="presParOf" srcId="{F6D4251F-1BF9-41C0-9E9C-77373661DD41}" destId="{EC3E53CB-13B9-4058-BA7F-478F03094540}" srcOrd="6" destOrd="0" presId="urn:microsoft.com/office/officeart/2008/layout/LinedList"/>
    <dgm:cxn modelId="{D796043B-CD69-4B08-9DFF-2375425B3797}" type="presParOf" srcId="{F6D4251F-1BF9-41C0-9E9C-77373661DD41}" destId="{AC322468-8BA5-4766-B6F1-B58ACBD0BD2F}" srcOrd="7" destOrd="0" presId="urn:microsoft.com/office/officeart/2008/layout/LinedList"/>
    <dgm:cxn modelId="{50AAF7B0-BD7C-411A-968F-9FE8FB2A12B7}" type="presParOf" srcId="{AC322468-8BA5-4766-B6F1-B58ACBD0BD2F}" destId="{5451C84E-A9C1-4970-8130-AF39F765ADAE}" srcOrd="0" destOrd="0" presId="urn:microsoft.com/office/officeart/2008/layout/LinedList"/>
    <dgm:cxn modelId="{DC58E2EE-D1CC-42F8-91EE-380AC320B799}" type="presParOf" srcId="{AC322468-8BA5-4766-B6F1-B58ACBD0BD2F}" destId="{F2541DA8-2208-4C2D-A3EE-BB509B9D15FC}" srcOrd="1" destOrd="0" presId="urn:microsoft.com/office/officeart/2008/layout/LinedList"/>
    <dgm:cxn modelId="{C6801BFF-ACC1-42C6-A789-0806E78E535E}" type="presParOf" srcId="{F6D4251F-1BF9-41C0-9E9C-77373661DD41}" destId="{DBDA1092-CD56-4A24-9160-252E13DB6F9E}" srcOrd="8" destOrd="0" presId="urn:microsoft.com/office/officeart/2008/layout/LinedList"/>
    <dgm:cxn modelId="{4F50E08F-BFDF-403C-B629-CF141E546882}" type="presParOf" srcId="{F6D4251F-1BF9-41C0-9E9C-77373661DD41}" destId="{25B9A15A-B6E4-43AB-A1B0-FAD2839846C3}" srcOrd="9" destOrd="0" presId="urn:microsoft.com/office/officeart/2008/layout/LinedList"/>
    <dgm:cxn modelId="{035ECDC9-38DF-4349-81C5-6303EB080782}" type="presParOf" srcId="{25B9A15A-B6E4-43AB-A1B0-FAD2839846C3}" destId="{FDB3DCFD-5BE3-4032-9EB0-F98E3A9E7E10}" srcOrd="0" destOrd="0" presId="urn:microsoft.com/office/officeart/2008/layout/LinedList"/>
    <dgm:cxn modelId="{F1B244A7-9231-4D50-B1FF-82590A284AAE}" type="presParOf" srcId="{25B9A15A-B6E4-43AB-A1B0-FAD2839846C3}" destId="{75F7FC6B-3334-4DED-B5DE-E5A98332946D}" srcOrd="1" destOrd="0" presId="urn:microsoft.com/office/officeart/2008/layout/LinedList"/>
    <dgm:cxn modelId="{826B3AA9-3ADC-4BF8-B245-43D21244F01D}" type="presParOf" srcId="{F6D4251F-1BF9-41C0-9E9C-77373661DD41}" destId="{56D76D2D-63FB-464F-B93D-9AF78068200F}" srcOrd="10" destOrd="0" presId="urn:microsoft.com/office/officeart/2008/layout/LinedList"/>
    <dgm:cxn modelId="{804F980A-1617-452A-8258-715AC10ECCA8}" type="presParOf" srcId="{F6D4251F-1BF9-41C0-9E9C-77373661DD41}" destId="{FAAB35A1-F6BA-4EFF-862D-28C1E4273511}" srcOrd="11" destOrd="0" presId="urn:microsoft.com/office/officeart/2008/layout/LinedList"/>
    <dgm:cxn modelId="{3B797BCF-BA1D-4DA1-B6F5-BF7F5EA7B442}" type="presParOf" srcId="{FAAB35A1-F6BA-4EFF-862D-28C1E4273511}" destId="{FC90A32B-EA30-4B77-9FBF-21FFBB29A45E}" srcOrd="0" destOrd="0" presId="urn:microsoft.com/office/officeart/2008/layout/LinedList"/>
    <dgm:cxn modelId="{6E82E8DE-B680-4A13-ABFB-D11A31A7F05C}" type="presParOf" srcId="{FAAB35A1-F6BA-4EFF-862D-28C1E4273511}" destId="{E8A13208-0E13-4D88-92B3-A341950CEE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07AD0-6F3B-45D1-BA90-9A6015F2CE8E}">
      <dsp:nvSpPr>
        <dsp:cNvPr id="0" name=""/>
        <dsp:cNvSpPr/>
      </dsp:nvSpPr>
      <dsp:spPr>
        <a:xfrm>
          <a:off x="0" y="1938"/>
          <a:ext cx="1007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7C657-C718-4BC2-8C41-89D84F04462E}">
      <dsp:nvSpPr>
        <dsp:cNvPr id="0" name=""/>
        <dsp:cNvSpPr/>
      </dsp:nvSpPr>
      <dsp:spPr>
        <a:xfrm>
          <a:off x="0" y="1938"/>
          <a:ext cx="10075332" cy="66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i="0" kern="1200" dirty="0">
              <a:solidFill>
                <a:srgbClr val="003399"/>
              </a:solidFill>
            </a:rPr>
            <a:t>Project </a:t>
          </a:r>
          <a:r>
            <a:rPr lang="hu-HU" sz="2000" b="1" i="0" kern="1200" dirty="0" err="1">
              <a:solidFill>
                <a:srgbClr val="003399"/>
              </a:solidFill>
            </a:rPr>
            <a:t>implementation</a:t>
          </a:r>
          <a:r>
            <a:rPr lang="en-US" sz="2000" b="1" kern="1200" dirty="0">
              <a:solidFill>
                <a:srgbClr val="003399"/>
              </a:solidFill>
            </a:rPr>
            <a:t>:</a:t>
          </a:r>
          <a:r>
            <a:rPr lang="en-US" sz="2000" kern="1200" dirty="0">
              <a:solidFill>
                <a:srgbClr val="003399"/>
              </a:solidFill>
            </a:rPr>
            <a:t> </a:t>
          </a:r>
          <a:r>
            <a:rPr lang="hu-HU" sz="2000" kern="1200" dirty="0">
              <a:solidFill>
                <a:srgbClr val="003399"/>
              </a:solidFill>
            </a:rPr>
            <a:t>	</a:t>
          </a:r>
          <a:r>
            <a:rPr lang="en-US" sz="2000" kern="1200" dirty="0">
              <a:solidFill>
                <a:srgbClr val="003399"/>
              </a:solidFill>
            </a:rPr>
            <a:t>01/01/2024 </a:t>
          </a:r>
          <a:r>
            <a:rPr lang="hu-HU" sz="2000" kern="1200" dirty="0">
              <a:solidFill>
                <a:srgbClr val="003399"/>
              </a:solidFill>
            </a:rPr>
            <a:t>- </a:t>
          </a:r>
          <a:r>
            <a:rPr lang="en-US" sz="2000" kern="1200" dirty="0">
              <a:solidFill>
                <a:srgbClr val="003399"/>
              </a:solidFill>
            </a:rPr>
            <a:t>30/06/2026</a:t>
          </a:r>
          <a:r>
            <a:rPr lang="hu-HU" sz="2000" kern="1200" dirty="0">
              <a:solidFill>
                <a:srgbClr val="003399"/>
              </a:solidFill>
            </a:rPr>
            <a:t> (30 </a:t>
          </a:r>
          <a:r>
            <a:rPr lang="hu-HU" sz="2000" kern="1200" dirty="0" err="1">
              <a:solidFill>
                <a:srgbClr val="003399"/>
              </a:solidFill>
            </a:rPr>
            <a:t>months</a:t>
          </a:r>
          <a:r>
            <a:rPr lang="hu-HU" sz="2000" kern="1200" dirty="0">
              <a:solidFill>
                <a:srgbClr val="003399"/>
              </a:solidFill>
            </a:rPr>
            <a:t>)</a:t>
          </a:r>
          <a:r>
            <a:rPr lang="en-US" sz="2000" kern="1200" dirty="0">
              <a:solidFill>
                <a:srgbClr val="003399"/>
              </a:solidFill>
            </a:rPr>
            <a:t> </a:t>
          </a:r>
        </a:p>
      </dsp:txBody>
      <dsp:txXfrm>
        <a:off x="0" y="1938"/>
        <a:ext cx="10075332" cy="661073"/>
      </dsp:txXfrm>
    </dsp:sp>
    <dsp:sp modelId="{27FA3372-8249-4C29-94F0-886B092D754E}">
      <dsp:nvSpPr>
        <dsp:cNvPr id="0" name=""/>
        <dsp:cNvSpPr/>
      </dsp:nvSpPr>
      <dsp:spPr>
        <a:xfrm>
          <a:off x="0" y="663012"/>
          <a:ext cx="1007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4F420-A932-4C6B-A27E-733280327D8A}">
      <dsp:nvSpPr>
        <dsp:cNvPr id="0" name=""/>
        <dsp:cNvSpPr/>
      </dsp:nvSpPr>
      <dsp:spPr>
        <a:xfrm>
          <a:off x="0" y="663012"/>
          <a:ext cx="10075332" cy="66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 err="1">
              <a:solidFill>
                <a:srgbClr val="003399"/>
              </a:solidFill>
            </a:rPr>
            <a:t>Consortium</a:t>
          </a:r>
          <a:r>
            <a:rPr lang="hu-HU" sz="2000" b="1" kern="1200" dirty="0">
              <a:solidFill>
                <a:srgbClr val="003399"/>
              </a:solidFill>
            </a:rPr>
            <a:t>:	</a:t>
          </a:r>
          <a:r>
            <a:rPr lang="hu-HU" sz="2000" kern="1200" dirty="0">
              <a:solidFill>
                <a:srgbClr val="003399"/>
              </a:solidFill>
            </a:rPr>
            <a:t>		13 project </a:t>
          </a:r>
          <a:r>
            <a:rPr lang="hu-HU" sz="2000" kern="1200" dirty="0" err="1">
              <a:solidFill>
                <a:srgbClr val="003399"/>
              </a:solidFill>
            </a:rPr>
            <a:t>partners</a:t>
          </a:r>
          <a:r>
            <a:rPr lang="hu-HU" sz="2000" kern="1200" dirty="0">
              <a:solidFill>
                <a:srgbClr val="003399"/>
              </a:solidFill>
            </a:rPr>
            <a:t> and 14 </a:t>
          </a:r>
          <a:r>
            <a:rPr lang="hu-HU" sz="2000" kern="1200" dirty="0" err="1">
              <a:solidFill>
                <a:srgbClr val="003399"/>
              </a:solidFill>
            </a:rPr>
            <a:t>ASPs</a:t>
          </a:r>
          <a:endParaRPr lang="en-US" sz="2000" kern="1200" dirty="0">
            <a:solidFill>
              <a:srgbClr val="003399"/>
            </a:solidFill>
          </a:endParaRPr>
        </a:p>
      </dsp:txBody>
      <dsp:txXfrm>
        <a:off x="0" y="663012"/>
        <a:ext cx="10075332" cy="661073"/>
      </dsp:txXfrm>
    </dsp:sp>
    <dsp:sp modelId="{85D3C093-BB9A-48CA-BA98-2DBD2F24A9FF}">
      <dsp:nvSpPr>
        <dsp:cNvPr id="0" name=""/>
        <dsp:cNvSpPr/>
      </dsp:nvSpPr>
      <dsp:spPr>
        <a:xfrm>
          <a:off x="0" y="1324085"/>
          <a:ext cx="1007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5A94B-327B-4C89-AC8B-1FD2571F65C7}">
      <dsp:nvSpPr>
        <dsp:cNvPr id="0" name=""/>
        <dsp:cNvSpPr/>
      </dsp:nvSpPr>
      <dsp:spPr>
        <a:xfrm>
          <a:off x="0" y="1324085"/>
          <a:ext cx="10075332" cy="66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3399"/>
              </a:solidFill>
            </a:rPr>
            <a:t>Overall </a:t>
          </a:r>
          <a:r>
            <a:rPr lang="hu-HU" sz="2000" b="1" kern="1200">
              <a:solidFill>
                <a:srgbClr val="003399"/>
              </a:solidFill>
            </a:rPr>
            <a:t>project b</a:t>
          </a:r>
          <a:r>
            <a:rPr lang="en-US" sz="2000" b="1" kern="1200">
              <a:solidFill>
                <a:srgbClr val="003399"/>
              </a:solidFill>
            </a:rPr>
            <a:t>udget: </a:t>
          </a:r>
          <a:r>
            <a:rPr lang="hu-HU" sz="2000" kern="1200">
              <a:solidFill>
                <a:srgbClr val="003399"/>
              </a:solidFill>
            </a:rPr>
            <a:t>	</a:t>
          </a:r>
          <a:r>
            <a:rPr lang="en-US" sz="2000" kern="1200">
              <a:solidFill>
                <a:srgbClr val="003399"/>
              </a:solidFill>
            </a:rPr>
            <a:t>2</a:t>
          </a:r>
          <a:r>
            <a:rPr lang="hu-HU" sz="2000" kern="1200">
              <a:solidFill>
                <a:srgbClr val="003399"/>
              </a:solidFill>
            </a:rPr>
            <a:t>.</a:t>
          </a:r>
          <a:r>
            <a:rPr lang="en-US" sz="2000" kern="1200">
              <a:solidFill>
                <a:srgbClr val="003399"/>
              </a:solidFill>
            </a:rPr>
            <a:t>533</a:t>
          </a:r>
          <a:r>
            <a:rPr lang="hu-HU" sz="2000" kern="1200">
              <a:solidFill>
                <a:srgbClr val="003399"/>
              </a:solidFill>
            </a:rPr>
            <a:t>.</a:t>
          </a:r>
          <a:r>
            <a:rPr lang="en-US" sz="2000" kern="1200">
              <a:solidFill>
                <a:srgbClr val="003399"/>
              </a:solidFill>
            </a:rPr>
            <a:t>05</a:t>
          </a:r>
          <a:r>
            <a:rPr lang="hu-HU" sz="2000" kern="1200">
              <a:solidFill>
                <a:srgbClr val="003399"/>
              </a:solidFill>
            </a:rPr>
            <a:t>3 </a:t>
          </a:r>
          <a:r>
            <a:rPr lang="en-US" sz="2000" kern="1200">
              <a:solidFill>
                <a:srgbClr val="003399"/>
              </a:solidFill>
            </a:rPr>
            <a:t>€</a:t>
          </a:r>
        </a:p>
      </dsp:txBody>
      <dsp:txXfrm>
        <a:off x="0" y="1324085"/>
        <a:ext cx="10075332" cy="661073"/>
      </dsp:txXfrm>
    </dsp:sp>
    <dsp:sp modelId="{47A497ED-6900-41CD-B079-64823D66EE32}">
      <dsp:nvSpPr>
        <dsp:cNvPr id="0" name=""/>
        <dsp:cNvSpPr/>
      </dsp:nvSpPr>
      <dsp:spPr>
        <a:xfrm>
          <a:off x="0" y="1985159"/>
          <a:ext cx="1007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26431-3782-4C77-989F-B11AF72F41D4}">
      <dsp:nvSpPr>
        <dsp:cNvPr id="0" name=""/>
        <dsp:cNvSpPr/>
      </dsp:nvSpPr>
      <dsp:spPr>
        <a:xfrm>
          <a:off x="0" y="1985159"/>
          <a:ext cx="10075332" cy="66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>
              <a:solidFill>
                <a:srgbClr val="003399"/>
              </a:solidFill>
            </a:rPr>
            <a:t>Interreg funds: </a:t>
          </a:r>
          <a:r>
            <a:rPr lang="hu-HU" sz="2000" kern="1200">
              <a:solidFill>
                <a:srgbClr val="003399"/>
              </a:solidFill>
            </a:rPr>
            <a:t>		2.026.442 €</a:t>
          </a:r>
          <a:endParaRPr lang="en-US" sz="2000" kern="1200">
            <a:solidFill>
              <a:srgbClr val="003399"/>
            </a:solidFill>
          </a:endParaRPr>
        </a:p>
      </dsp:txBody>
      <dsp:txXfrm>
        <a:off x="0" y="1985159"/>
        <a:ext cx="10075332" cy="661073"/>
      </dsp:txXfrm>
    </dsp:sp>
    <dsp:sp modelId="{0F8465EA-C223-4289-BEB1-9C246D6C40FC}">
      <dsp:nvSpPr>
        <dsp:cNvPr id="0" name=""/>
        <dsp:cNvSpPr/>
      </dsp:nvSpPr>
      <dsp:spPr>
        <a:xfrm>
          <a:off x="0" y="2646232"/>
          <a:ext cx="1007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8F722-9460-4A9B-B33D-C1CEEDCE3B5C}">
      <dsp:nvSpPr>
        <dsp:cNvPr id="0" name=""/>
        <dsp:cNvSpPr/>
      </dsp:nvSpPr>
      <dsp:spPr>
        <a:xfrm>
          <a:off x="0" y="2646232"/>
          <a:ext cx="10075332" cy="66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>
              <a:solidFill>
                <a:srgbClr val="003399"/>
              </a:solidFill>
            </a:rPr>
            <a:t>Project structure: </a:t>
          </a:r>
          <a:r>
            <a:rPr lang="hu-HU" sz="2000" kern="1200">
              <a:solidFill>
                <a:srgbClr val="003399"/>
              </a:solidFill>
            </a:rPr>
            <a:t>		3 SOs - 16 Activities - 17 Deliverables</a:t>
          </a:r>
          <a:endParaRPr lang="en-US" sz="2000" kern="1200">
            <a:solidFill>
              <a:srgbClr val="003399"/>
            </a:solidFill>
          </a:endParaRPr>
        </a:p>
      </dsp:txBody>
      <dsp:txXfrm>
        <a:off x="0" y="2646232"/>
        <a:ext cx="10075332" cy="661073"/>
      </dsp:txXfrm>
    </dsp:sp>
    <dsp:sp modelId="{1977ECA8-9E48-4376-8FA6-92D96E8E9916}">
      <dsp:nvSpPr>
        <dsp:cNvPr id="0" name=""/>
        <dsp:cNvSpPr/>
      </dsp:nvSpPr>
      <dsp:spPr>
        <a:xfrm>
          <a:off x="0" y="3318735"/>
          <a:ext cx="1007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B8BE3-3538-4D6E-A1D7-D3F056AE85F7}">
      <dsp:nvSpPr>
        <dsp:cNvPr id="0" name=""/>
        <dsp:cNvSpPr/>
      </dsp:nvSpPr>
      <dsp:spPr>
        <a:xfrm>
          <a:off x="0" y="3307305"/>
          <a:ext cx="10075332" cy="66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>
              <a:solidFill>
                <a:srgbClr val="003399"/>
              </a:solidFill>
            </a:rPr>
            <a:t>Project results: </a:t>
          </a:r>
          <a:r>
            <a:rPr lang="hu-HU" sz="2000" kern="1200">
              <a:solidFill>
                <a:srgbClr val="003399"/>
              </a:solidFill>
            </a:rPr>
            <a:t>		8 Outputs</a:t>
          </a:r>
          <a:endParaRPr lang="en-US" sz="2000" kern="1200">
            <a:solidFill>
              <a:srgbClr val="003399"/>
            </a:solidFill>
          </a:endParaRPr>
        </a:p>
      </dsp:txBody>
      <dsp:txXfrm>
        <a:off x="0" y="3307305"/>
        <a:ext cx="10075332" cy="661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1FB08-EC12-4904-8BE8-BFCB959C21B7}">
      <dsp:nvSpPr>
        <dsp:cNvPr id="0" name=""/>
        <dsp:cNvSpPr/>
      </dsp:nvSpPr>
      <dsp:spPr>
        <a:xfrm>
          <a:off x="12549" y="214179"/>
          <a:ext cx="4105289" cy="431055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2000" b="0" i="0" kern="1200" dirty="0">
              <a:solidFill>
                <a:srgbClr val="003399"/>
              </a:solidFill>
            </a:rPr>
            <a:t>1</a:t>
          </a:r>
          <a:r>
            <a:rPr lang="hu-HU" sz="1800" b="0" i="0" kern="1200" dirty="0">
              <a:solidFill>
                <a:srgbClr val="003399"/>
              </a:solidFill>
            </a:rPr>
            <a:t>) </a:t>
          </a:r>
          <a:r>
            <a:rPr lang="en-US" sz="1800" b="0" i="0" kern="1200" dirty="0">
              <a:solidFill>
                <a:srgbClr val="003399"/>
              </a:solidFill>
            </a:rPr>
            <a:t>Knowledge transfer</a:t>
          </a:r>
          <a:r>
            <a:rPr lang="hu-HU" sz="1800" b="0" i="0" kern="1200" dirty="0">
              <a:solidFill>
                <a:srgbClr val="003399"/>
              </a:solidFill>
            </a:rPr>
            <a:t>, </a:t>
          </a:r>
          <a:r>
            <a:rPr lang="hu-HU" sz="1800" b="0" i="0" kern="1200" dirty="0" err="1">
              <a:solidFill>
                <a:srgbClr val="003399"/>
              </a:solidFill>
            </a:rPr>
            <a:t>peer-learning</a:t>
          </a:r>
          <a:r>
            <a:rPr lang="en-US" sz="1800" b="0" i="0" kern="1200" dirty="0">
              <a:solidFill>
                <a:srgbClr val="003399"/>
              </a:solidFill>
            </a:rPr>
            <a:t> and capacity building</a:t>
          </a:r>
          <a:endParaRPr lang="hu-HU" sz="1800" b="0" i="0" kern="1200" dirty="0">
            <a:solidFill>
              <a:srgbClr val="003399"/>
            </a:solidFill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800" b="0" i="0" kern="1200" dirty="0">
              <a:solidFill>
                <a:srgbClr val="003399"/>
              </a:solidFill>
            </a:rPr>
            <a:t>2) </a:t>
          </a:r>
          <a:r>
            <a:rPr lang="hu-HU" sz="1800" b="0" i="0" kern="1200" dirty="0" err="1">
              <a:solidFill>
                <a:srgbClr val="003399"/>
              </a:solidFill>
            </a:rPr>
            <a:t>Comparison</a:t>
          </a:r>
          <a:r>
            <a:rPr lang="hu-HU" sz="1800" b="0" i="0" kern="1200" dirty="0">
              <a:solidFill>
                <a:srgbClr val="003399"/>
              </a:solidFill>
            </a:rPr>
            <a:t> </a:t>
          </a:r>
          <a:r>
            <a:rPr lang="en-US" sz="1800" b="0" i="0" kern="1200" dirty="0">
              <a:solidFill>
                <a:srgbClr val="003399"/>
              </a:solidFill>
            </a:rPr>
            <a:t>of national regulatory frameworks</a:t>
          </a:r>
          <a:endParaRPr lang="hu-HU" sz="1800" b="0" i="0" kern="1200" dirty="0">
            <a:solidFill>
              <a:srgbClr val="003399"/>
            </a:solidFill>
          </a:endParaRPr>
        </a:p>
        <a:p>
          <a:pPr marL="263525" lvl="0" indent="-263525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800" b="0" i="0" kern="1200" dirty="0">
              <a:solidFill>
                <a:srgbClr val="003399"/>
              </a:solidFill>
            </a:rPr>
            <a:t>3) </a:t>
          </a:r>
          <a:r>
            <a:rPr lang="hu-HU" sz="1800" b="0" i="0" kern="1200" dirty="0" err="1">
              <a:solidFill>
                <a:srgbClr val="003399"/>
              </a:solidFill>
            </a:rPr>
            <a:t>Analysis</a:t>
          </a:r>
          <a:r>
            <a:rPr lang="hu-HU" sz="1800" b="0" i="0" kern="1200" dirty="0">
              <a:solidFill>
                <a:srgbClr val="003399"/>
              </a:solidFill>
            </a:rPr>
            <a:t> of business </a:t>
          </a:r>
          <a:r>
            <a:rPr lang="hu-HU" sz="1800" b="0" i="0" kern="1200" dirty="0" err="1">
              <a:solidFill>
                <a:srgbClr val="003399"/>
              </a:solidFill>
            </a:rPr>
            <a:t>models</a:t>
          </a:r>
          <a:r>
            <a:rPr lang="hu-HU" sz="1800" b="0" i="0" kern="1200" dirty="0">
              <a:solidFill>
                <a:srgbClr val="003399"/>
              </a:solidFill>
            </a:rPr>
            <a:t>, </a:t>
          </a:r>
          <a:r>
            <a:rPr lang="hu-HU" sz="1800" b="0" i="0" kern="1200" dirty="0" err="1">
              <a:solidFill>
                <a:srgbClr val="003399"/>
              </a:solidFill>
            </a:rPr>
            <a:t>good</a:t>
          </a:r>
          <a:r>
            <a:rPr lang="hu-HU" sz="1800" b="0" i="0" kern="1200" dirty="0">
              <a:solidFill>
                <a:srgbClr val="003399"/>
              </a:solidFill>
            </a:rPr>
            <a:t> </a:t>
          </a:r>
          <a:r>
            <a:rPr lang="hu-HU" sz="1800" b="0" i="0" kern="1200" dirty="0" err="1">
              <a:solidFill>
                <a:srgbClr val="003399"/>
              </a:solidFill>
            </a:rPr>
            <a:t>community</a:t>
          </a:r>
          <a:r>
            <a:rPr lang="hu-HU" sz="1800" b="0" i="0" kern="1200" dirty="0">
              <a:solidFill>
                <a:srgbClr val="003399"/>
              </a:solidFill>
            </a:rPr>
            <a:t> </a:t>
          </a:r>
          <a:r>
            <a:rPr lang="hu-HU" sz="1800" b="0" i="0" kern="1200" dirty="0" err="1">
              <a:solidFill>
                <a:srgbClr val="003399"/>
              </a:solidFill>
            </a:rPr>
            <a:t>governance</a:t>
          </a:r>
          <a:r>
            <a:rPr lang="hu-HU" sz="1800" b="0" i="0" kern="1200" dirty="0">
              <a:solidFill>
                <a:srgbClr val="003399"/>
              </a:solidFill>
            </a:rPr>
            <a:t> </a:t>
          </a:r>
          <a:r>
            <a:rPr lang="hu-HU" sz="1800" b="0" i="0" kern="1200" dirty="0" err="1">
              <a:solidFill>
                <a:srgbClr val="003399"/>
              </a:solidFill>
            </a:rPr>
            <a:t>practices</a:t>
          </a:r>
          <a:r>
            <a:rPr lang="hu-HU" sz="1800" b="0" i="0" kern="1200" dirty="0">
              <a:solidFill>
                <a:srgbClr val="003399"/>
              </a:solidFill>
            </a:rPr>
            <a:t>, and </a:t>
          </a:r>
          <a:r>
            <a:rPr lang="hu-HU" sz="1800" b="0" i="0" kern="1200" dirty="0" err="1">
              <a:solidFill>
                <a:srgbClr val="003399"/>
              </a:solidFill>
            </a:rPr>
            <a:t>applied</a:t>
          </a:r>
          <a:r>
            <a:rPr lang="hu-HU" sz="1800" b="0" i="0" kern="1200" dirty="0">
              <a:solidFill>
                <a:srgbClr val="003399"/>
              </a:solidFill>
            </a:rPr>
            <a:t> </a:t>
          </a:r>
          <a:r>
            <a:rPr lang="hu-HU" sz="1800" b="0" i="0" kern="1200" dirty="0" err="1">
              <a:solidFill>
                <a:srgbClr val="003399"/>
              </a:solidFill>
            </a:rPr>
            <a:t>technological</a:t>
          </a:r>
          <a:r>
            <a:rPr lang="hu-HU" sz="1800" b="0" i="0" kern="1200" dirty="0">
              <a:solidFill>
                <a:srgbClr val="003399"/>
              </a:solidFill>
            </a:rPr>
            <a:t> </a:t>
          </a:r>
          <a:r>
            <a:rPr lang="hu-HU" sz="1800" b="0" i="0" kern="1200" dirty="0" err="1">
              <a:solidFill>
                <a:srgbClr val="003399"/>
              </a:solidFill>
            </a:rPr>
            <a:t>solutions</a:t>
          </a:r>
          <a:r>
            <a:rPr lang="hu-HU" sz="1800" b="0" i="0" kern="1200" dirty="0">
              <a:solidFill>
                <a:srgbClr val="003399"/>
              </a:solidFill>
            </a:rPr>
            <a:t>, </a:t>
          </a:r>
          <a:endParaRPr lang="en-US" sz="1800" b="0" i="0" kern="1200" dirty="0">
            <a:solidFill>
              <a:srgbClr val="003399"/>
            </a:solidFill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800" b="0" i="0" kern="1200" dirty="0">
              <a:solidFill>
                <a:srgbClr val="003399"/>
              </a:solidFill>
            </a:rPr>
            <a:t>4) </a:t>
          </a:r>
          <a:r>
            <a:rPr lang="en-US" sz="1800" b="0" i="0" kern="1200" dirty="0">
              <a:solidFill>
                <a:srgbClr val="003399"/>
              </a:solidFill>
            </a:rPr>
            <a:t>Development of operational models for energy communities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800" b="0" i="0" kern="1200" dirty="0">
              <a:solidFill>
                <a:srgbClr val="003399"/>
              </a:solidFill>
            </a:rPr>
            <a:t>5) </a:t>
          </a:r>
          <a:r>
            <a:rPr lang="en-US" sz="1800" b="0" i="0" kern="1200" dirty="0">
              <a:solidFill>
                <a:srgbClr val="003399"/>
              </a:solidFill>
            </a:rPr>
            <a:t>Formulation of policy recommendations</a:t>
          </a:r>
        </a:p>
      </dsp:txBody>
      <dsp:txXfrm>
        <a:off x="132789" y="334419"/>
        <a:ext cx="3864809" cy="4070073"/>
      </dsp:txXfrm>
    </dsp:sp>
    <dsp:sp modelId="{9F217DA6-79EF-42D0-AB38-4055DBEF55BF}">
      <dsp:nvSpPr>
        <dsp:cNvPr id="0" name=""/>
        <dsp:cNvSpPr/>
      </dsp:nvSpPr>
      <dsp:spPr>
        <a:xfrm rot="21575719">
          <a:off x="4525700" y="1839967"/>
          <a:ext cx="864711" cy="1018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900" kern="1200"/>
        </a:p>
      </dsp:txBody>
      <dsp:txXfrm>
        <a:off x="4525703" y="2044505"/>
        <a:ext cx="605298" cy="610867"/>
      </dsp:txXfrm>
    </dsp:sp>
    <dsp:sp modelId="{DBA8B058-E1D7-4BA4-B282-7A503F63CD12}">
      <dsp:nvSpPr>
        <dsp:cNvPr id="0" name=""/>
        <dsp:cNvSpPr/>
      </dsp:nvSpPr>
      <dsp:spPr>
        <a:xfrm>
          <a:off x="5749329" y="173660"/>
          <a:ext cx="4105289" cy="4310553"/>
        </a:xfrm>
        <a:prstGeom prst="roundRect">
          <a:avLst>
            <a:gd name="adj" fmla="val 10000"/>
          </a:avLst>
        </a:prstGeom>
        <a:solidFill>
          <a:prstClr val="white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9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Init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i</a:t>
          </a:r>
          <a:r>
            <a:rPr lang="en-US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at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ion of</a:t>
          </a:r>
          <a:r>
            <a:rPr lang="en-US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the establishment of the proper legal, operational and social environment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for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energy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communities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in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the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Danube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Region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, </a:t>
          </a:r>
          <a:r>
            <a:rPr lang="hu-HU" sz="1800" b="0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by</a:t>
          </a:r>
          <a:r>
            <a:rPr lang="hu-HU" sz="1800" b="0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preparing a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Strategy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on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the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creation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of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the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appropriate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conditions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for</a:t>
          </a:r>
          <a:r>
            <a:rPr lang="hu-HU" sz="1800" b="1" i="0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i="0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RECs</a:t>
          </a:r>
          <a:endParaRPr lang="hu-HU" sz="1800" b="1" i="0" kern="1200" dirty="0">
            <a:solidFill>
              <a:srgbClr val="003399"/>
            </a:solidFill>
            <a:latin typeface="Open Sans"/>
            <a:ea typeface="+mn-ea"/>
            <a:cs typeface="+mn-cs"/>
          </a:endParaRPr>
        </a:p>
      </dsp:txBody>
      <dsp:txXfrm>
        <a:off x="5869569" y="293900"/>
        <a:ext cx="3864809" cy="4070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3090-1C05-4E00-B1DA-DBC4DFCACFD5}">
      <dsp:nvSpPr>
        <dsp:cNvPr id="0" name=""/>
        <dsp:cNvSpPr/>
      </dsp:nvSpPr>
      <dsp:spPr>
        <a:xfrm>
          <a:off x="0" y="0"/>
          <a:ext cx="7893097" cy="92361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>
              <a:solidFill>
                <a:srgbClr val="003399"/>
              </a:solidFill>
              <a:latin typeface="+mn-lt"/>
              <a:ea typeface="+mn-ea"/>
              <a:cs typeface="+mn-cs"/>
            </a:rPr>
            <a:t>Establishment and operation of the „Renewable Energy Community Ambassador Network”</a:t>
          </a:r>
          <a:endParaRPr lang="hu-HU" sz="1800" kern="1200">
            <a:solidFill>
              <a:srgbClr val="003399"/>
            </a:solidFill>
            <a:latin typeface="+mn-lt"/>
          </a:endParaRPr>
        </a:p>
      </dsp:txBody>
      <dsp:txXfrm>
        <a:off x="27052" y="27052"/>
        <a:ext cx="6818395" cy="869514"/>
      </dsp:txXfrm>
    </dsp:sp>
    <dsp:sp modelId="{FB529BDC-9500-41D5-835E-0B49AE887077}">
      <dsp:nvSpPr>
        <dsp:cNvPr id="0" name=""/>
        <dsp:cNvSpPr/>
      </dsp:nvSpPr>
      <dsp:spPr>
        <a:xfrm>
          <a:off x="661046" y="1091549"/>
          <a:ext cx="7893097" cy="92361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>
              <a:solidFill>
                <a:srgbClr val="003399"/>
              </a:solidFill>
              <a:latin typeface="+mn-lt"/>
            </a:rPr>
            <a:t>Development and implementation of awareness raising campaigns and incentive programmes to </a:t>
          </a:r>
          <a:r>
            <a:rPr lang="en-US" sz="1800" kern="1200">
              <a:solidFill>
                <a:srgbClr val="003399"/>
              </a:solidFill>
              <a:latin typeface="Open Sans"/>
              <a:ea typeface="+mn-ea"/>
              <a:cs typeface="+mn-cs"/>
            </a:rPr>
            <a:t>encourag</a:t>
          </a:r>
          <a:r>
            <a:rPr lang="hu-HU" sz="1800" kern="1200">
              <a:solidFill>
                <a:srgbClr val="003399"/>
              </a:solidFill>
              <a:latin typeface="Open Sans"/>
              <a:ea typeface="+mn-ea"/>
              <a:cs typeface="+mn-cs"/>
            </a:rPr>
            <a:t>e the</a:t>
          </a:r>
          <a:r>
            <a:rPr lang="en-US" sz="1800" kern="1200">
              <a:solidFill>
                <a:srgbClr val="003399"/>
              </a:solidFill>
              <a:latin typeface="Open Sans"/>
              <a:ea typeface="+mn-ea"/>
              <a:cs typeface="+mn-cs"/>
            </a:rPr>
            <a:t> society to create or join energy communities</a:t>
          </a:r>
          <a:endParaRPr lang="hu-HU" sz="1800" kern="1200">
            <a:solidFill>
              <a:srgbClr val="003399"/>
            </a:solidFill>
            <a:latin typeface="Open Sans"/>
            <a:ea typeface="+mn-ea"/>
            <a:cs typeface="+mn-cs"/>
          </a:endParaRPr>
        </a:p>
      </dsp:txBody>
      <dsp:txXfrm>
        <a:off x="688098" y="1118601"/>
        <a:ext cx="6577594" cy="869514"/>
      </dsp:txXfrm>
    </dsp:sp>
    <dsp:sp modelId="{F4C9AB97-9324-4B1A-9318-83F181F17295}">
      <dsp:nvSpPr>
        <dsp:cNvPr id="0" name=""/>
        <dsp:cNvSpPr/>
      </dsp:nvSpPr>
      <dsp:spPr>
        <a:xfrm>
          <a:off x="1312227" y="2183098"/>
          <a:ext cx="7893097" cy="92361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>
              <a:solidFill>
                <a:srgbClr val="003399"/>
              </a:solidFill>
              <a:latin typeface="+mn-lt"/>
            </a:rPr>
            <a:t>Organisation of professional trainings, workshops and networking events</a:t>
          </a:r>
        </a:p>
      </dsp:txBody>
      <dsp:txXfrm>
        <a:off x="1339279" y="2210150"/>
        <a:ext cx="6587461" cy="869514"/>
      </dsp:txXfrm>
    </dsp:sp>
    <dsp:sp modelId="{F32E681B-1FDD-4213-A157-AFA1C5384093}">
      <dsp:nvSpPr>
        <dsp:cNvPr id="0" name=""/>
        <dsp:cNvSpPr/>
      </dsp:nvSpPr>
      <dsp:spPr>
        <a:xfrm>
          <a:off x="1973274" y="3274647"/>
          <a:ext cx="7893097" cy="92361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Development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of a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RECs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motivational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strategy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and a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related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awareness-raising</a:t>
          </a:r>
          <a:r>
            <a:rPr lang="hu-HU" sz="18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 </a:t>
          </a:r>
          <a:r>
            <a:rPr lang="hu-HU" sz="1800" b="1" kern="1200" dirty="0" err="1">
              <a:solidFill>
                <a:srgbClr val="003399"/>
              </a:solidFill>
              <a:latin typeface="Open Sans"/>
              <a:ea typeface="+mn-ea"/>
              <a:cs typeface="+mn-cs"/>
            </a:rPr>
            <a:t>toolkit</a:t>
          </a:r>
          <a:endParaRPr lang="hu-HU" sz="1800" b="1" kern="1200" dirty="0">
            <a:solidFill>
              <a:srgbClr val="003399"/>
            </a:solidFill>
            <a:latin typeface="Open Sans"/>
            <a:ea typeface="+mn-ea"/>
            <a:cs typeface="+mn-cs"/>
          </a:endParaRPr>
        </a:p>
      </dsp:txBody>
      <dsp:txXfrm>
        <a:off x="2000326" y="3301699"/>
        <a:ext cx="6577594" cy="869514"/>
      </dsp:txXfrm>
    </dsp:sp>
    <dsp:sp modelId="{F8EAE544-1FF3-4ABF-B8EE-024451090621}">
      <dsp:nvSpPr>
        <dsp:cNvPr id="0" name=""/>
        <dsp:cNvSpPr/>
      </dsp:nvSpPr>
      <dsp:spPr>
        <a:xfrm>
          <a:off x="7292745" y="707407"/>
          <a:ext cx="600352" cy="600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/>
        </a:p>
      </dsp:txBody>
      <dsp:txXfrm>
        <a:off x="7427824" y="707407"/>
        <a:ext cx="330194" cy="451765"/>
      </dsp:txXfrm>
    </dsp:sp>
    <dsp:sp modelId="{E6B08A0E-CB41-423E-8E0B-F466C96C96B8}">
      <dsp:nvSpPr>
        <dsp:cNvPr id="0" name=""/>
        <dsp:cNvSpPr/>
      </dsp:nvSpPr>
      <dsp:spPr>
        <a:xfrm>
          <a:off x="7953792" y="1798956"/>
          <a:ext cx="600352" cy="600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/>
        </a:p>
      </dsp:txBody>
      <dsp:txXfrm>
        <a:off x="8088871" y="1798956"/>
        <a:ext cx="330194" cy="451765"/>
      </dsp:txXfrm>
    </dsp:sp>
    <dsp:sp modelId="{AA21626D-A542-46A4-9E95-85CB91778F35}">
      <dsp:nvSpPr>
        <dsp:cNvPr id="0" name=""/>
        <dsp:cNvSpPr/>
      </dsp:nvSpPr>
      <dsp:spPr>
        <a:xfrm>
          <a:off x="8604973" y="2890506"/>
          <a:ext cx="600352" cy="600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/>
        </a:p>
      </dsp:txBody>
      <dsp:txXfrm>
        <a:off x="8740052" y="2890506"/>
        <a:ext cx="330194" cy="451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7199E-B4D4-4B56-BFAE-A6F15645B2B1}">
      <dsp:nvSpPr>
        <dsp:cNvPr id="0" name=""/>
        <dsp:cNvSpPr/>
      </dsp:nvSpPr>
      <dsp:spPr>
        <a:xfrm>
          <a:off x="-5932047" y="-907775"/>
          <a:ext cx="7061921" cy="7061921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07549-973C-4532-A4A8-7759FDD45986}">
      <dsp:nvSpPr>
        <dsp:cNvPr id="0" name=""/>
        <dsp:cNvSpPr/>
      </dsp:nvSpPr>
      <dsp:spPr>
        <a:xfrm>
          <a:off x="420871" y="276273"/>
          <a:ext cx="9371639" cy="55233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1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solidFill>
                <a:srgbClr val="003399"/>
              </a:solidFill>
              <a:latin typeface="+mn-lt"/>
            </a:rPr>
            <a:t>D1.1.1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Comparative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Analysis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Study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: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international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comparison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of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national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legal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systems</a:t>
          </a:r>
          <a:endParaRPr lang="hu-HU" sz="1500" b="1" kern="1200" dirty="0">
            <a:solidFill>
              <a:srgbClr val="003399"/>
            </a:solidFill>
            <a:latin typeface="+mn-lt"/>
          </a:endParaRPr>
        </a:p>
      </dsp:txBody>
      <dsp:txXfrm>
        <a:off x="420871" y="276273"/>
        <a:ext cx="9371639" cy="552337"/>
      </dsp:txXfrm>
    </dsp:sp>
    <dsp:sp modelId="{8725742D-18DC-417E-AD36-FB665FC9E175}">
      <dsp:nvSpPr>
        <dsp:cNvPr id="0" name=""/>
        <dsp:cNvSpPr/>
      </dsp:nvSpPr>
      <dsp:spPr>
        <a:xfrm>
          <a:off x="75660" y="207231"/>
          <a:ext cx="690422" cy="690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274DA-2DA7-4340-882A-DA2682D21D61}">
      <dsp:nvSpPr>
        <dsp:cNvPr id="0" name=""/>
        <dsp:cNvSpPr/>
      </dsp:nvSpPr>
      <dsp:spPr>
        <a:xfrm>
          <a:off x="875207" y="1104675"/>
          <a:ext cx="8917303" cy="55233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1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003399"/>
              </a:solidFill>
              <a:latin typeface="+mn-lt"/>
              <a:ea typeface="+mn-ea"/>
              <a:cs typeface="+mn-cs"/>
            </a:rPr>
            <a:t>D1.2.1 Catalogue of the </a:t>
          </a:r>
          <a:r>
            <a:rPr lang="hu-HU" sz="1500" b="1" i="0" kern="1200" dirty="0">
              <a:solidFill>
                <a:srgbClr val="003399"/>
              </a:solidFill>
              <a:latin typeface="+mn-lt"/>
              <a:ea typeface="+mn-ea"/>
              <a:cs typeface="+mn-cs"/>
            </a:rPr>
            <a:t>B</a:t>
          </a:r>
          <a:r>
            <a:rPr lang="en-US" sz="1500" b="1" i="0" kern="120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est</a:t>
          </a:r>
          <a:r>
            <a:rPr lang="en-US" sz="1500" b="1" i="0" kern="1200" dirty="0">
              <a:solidFill>
                <a:srgbClr val="003399"/>
              </a:solidFill>
              <a:latin typeface="+mn-lt"/>
              <a:ea typeface="+mn-ea"/>
              <a:cs typeface="+mn-cs"/>
            </a:rPr>
            <a:t> </a:t>
          </a:r>
          <a:r>
            <a:rPr lang="hu-HU" sz="1500" b="1" i="0" kern="1200" dirty="0">
              <a:solidFill>
                <a:srgbClr val="003399"/>
              </a:solidFill>
              <a:latin typeface="+mn-lt"/>
              <a:ea typeface="+mn-ea"/>
              <a:cs typeface="+mn-cs"/>
            </a:rPr>
            <a:t>O</a:t>
          </a:r>
          <a:r>
            <a:rPr lang="en-US" sz="1500" b="1" i="0" kern="120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peration</a:t>
          </a:r>
          <a:r>
            <a:rPr lang="en-US" sz="1500" b="1" i="0" kern="1200" dirty="0">
              <a:solidFill>
                <a:srgbClr val="003399"/>
              </a:solidFill>
              <a:latin typeface="+mn-lt"/>
              <a:ea typeface="+mn-ea"/>
              <a:cs typeface="+mn-cs"/>
            </a:rPr>
            <a:t> </a:t>
          </a:r>
          <a:r>
            <a:rPr lang="hu-HU" sz="1500" b="1" i="0" kern="1200" dirty="0">
              <a:solidFill>
                <a:srgbClr val="003399"/>
              </a:solidFill>
              <a:latin typeface="+mn-lt"/>
              <a:ea typeface="+mn-ea"/>
              <a:cs typeface="+mn-cs"/>
            </a:rPr>
            <a:t>M</a:t>
          </a:r>
          <a:r>
            <a:rPr lang="en-US" sz="1500" b="1" i="0" kern="120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odels</a:t>
          </a:r>
          <a:r>
            <a:rPr lang="en-US" sz="1500" b="1" i="0" kern="1200" dirty="0">
              <a:solidFill>
                <a:srgbClr val="003399"/>
              </a:solidFill>
              <a:latin typeface="+mn-lt"/>
              <a:ea typeface="+mn-ea"/>
              <a:cs typeface="+mn-cs"/>
            </a:rPr>
            <a:t> of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  <a:ea typeface="+mn-ea"/>
              <a:cs typeface="+mn-cs"/>
            </a:rPr>
            <a:t>RECs</a:t>
          </a:r>
          <a:endParaRPr lang="hu-HU" sz="1500" b="1" kern="1200" dirty="0">
            <a:solidFill>
              <a:srgbClr val="003399"/>
            </a:solidFill>
            <a:latin typeface="+mn-lt"/>
          </a:endParaRPr>
        </a:p>
      </dsp:txBody>
      <dsp:txXfrm>
        <a:off x="875207" y="1104675"/>
        <a:ext cx="8917303" cy="552337"/>
      </dsp:txXfrm>
    </dsp:sp>
    <dsp:sp modelId="{BF723D0F-C1F5-4C01-BE4E-3DB2F7070311}">
      <dsp:nvSpPr>
        <dsp:cNvPr id="0" name=""/>
        <dsp:cNvSpPr/>
      </dsp:nvSpPr>
      <dsp:spPr>
        <a:xfrm>
          <a:off x="529996" y="1035633"/>
          <a:ext cx="690422" cy="690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6BE5D-520F-41E9-8DD4-67633FF14BF3}">
      <dsp:nvSpPr>
        <dsp:cNvPr id="0" name=""/>
        <dsp:cNvSpPr/>
      </dsp:nvSpPr>
      <dsp:spPr>
        <a:xfrm>
          <a:off x="1082963" y="1933077"/>
          <a:ext cx="8709547" cy="55233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1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3399"/>
              </a:solidFill>
              <a:latin typeface="+mn-lt"/>
            </a:rPr>
            <a:t>D1.3.1 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Collection of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B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est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I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nternal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O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peration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and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G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overnance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P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ractices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of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RECs</a:t>
          </a:r>
          <a:endParaRPr lang="hu-HU" sz="1500" b="1" kern="1200" dirty="0">
            <a:solidFill>
              <a:srgbClr val="003399"/>
            </a:solidFill>
            <a:latin typeface="+mn-lt"/>
          </a:endParaRPr>
        </a:p>
      </dsp:txBody>
      <dsp:txXfrm>
        <a:off x="1082963" y="1933077"/>
        <a:ext cx="8709547" cy="552337"/>
      </dsp:txXfrm>
    </dsp:sp>
    <dsp:sp modelId="{F30E28C7-DB0A-47DB-BA94-9DA06DA9A4C8}">
      <dsp:nvSpPr>
        <dsp:cNvPr id="0" name=""/>
        <dsp:cNvSpPr/>
      </dsp:nvSpPr>
      <dsp:spPr>
        <a:xfrm>
          <a:off x="737752" y="1864035"/>
          <a:ext cx="690422" cy="690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C86E-90F0-4D51-9494-E2E36BF25AB8}">
      <dsp:nvSpPr>
        <dsp:cNvPr id="0" name=""/>
        <dsp:cNvSpPr/>
      </dsp:nvSpPr>
      <dsp:spPr>
        <a:xfrm>
          <a:off x="1082963" y="2760954"/>
          <a:ext cx="8709547" cy="55233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1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3399"/>
              </a:solidFill>
              <a:latin typeface="+mn-lt"/>
            </a:rPr>
            <a:t>D1.4.1 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Collection of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D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evelopment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R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ecommendations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to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O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ptimise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the 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F</a:t>
          </a:r>
          <a:r>
            <a:rPr lang="en-US" sz="1500" b="1" i="0" kern="1200" dirty="0" err="1">
              <a:solidFill>
                <a:srgbClr val="003399"/>
              </a:solidFill>
              <a:latin typeface="+mn-lt"/>
            </a:rPr>
            <a:t>unctioning</a:t>
          </a:r>
          <a:r>
            <a:rPr lang="en-US" sz="1500" b="1" i="0" kern="1200" dirty="0">
              <a:solidFill>
                <a:srgbClr val="003399"/>
              </a:solidFill>
              <a:latin typeface="+mn-lt"/>
            </a:rPr>
            <a:t> of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RECs</a:t>
          </a:r>
          <a:endParaRPr lang="hu-HU" sz="1500" b="1" kern="1200" dirty="0">
            <a:solidFill>
              <a:srgbClr val="003399"/>
            </a:solidFill>
            <a:latin typeface="+mn-lt"/>
          </a:endParaRPr>
        </a:p>
      </dsp:txBody>
      <dsp:txXfrm>
        <a:off x="1082963" y="2760954"/>
        <a:ext cx="8709547" cy="552337"/>
      </dsp:txXfrm>
    </dsp:sp>
    <dsp:sp modelId="{CBC72E5A-8B92-41DA-81DD-F16467449550}">
      <dsp:nvSpPr>
        <dsp:cNvPr id="0" name=""/>
        <dsp:cNvSpPr/>
      </dsp:nvSpPr>
      <dsp:spPr>
        <a:xfrm>
          <a:off x="737752" y="2691912"/>
          <a:ext cx="690422" cy="690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296FA-45F2-496B-83A4-C6B7CBF63326}">
      <dsp:nvSpPr>
        <dsp:cNvPr id="0" name=""/>
        <dsp:cNvSpPr/>
      </dsp:nvSpPr>
      <dsp:spPr>
        <a:xfrm>
          <a:off x="875207" y="3589356"/>
          <a:ext cx="8917303" cy="55233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1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003399"/>
              </a:solidFill>
              <a:latin typeface="+mn-lt"/>
            </a:rPr>
            <a:t>D1.5.1 </a:t>
          </a:r>
          <a:r>
            <a:rPr lang="en-GB" sz="1500" b="1" i="0" kern="1200" dirty="0">
              <a:solidFill>
                <a:srgbClr val="003399"/>
              </a:solidFill>
              <a:latin typeface="+mn-lt"/>
            </a:rPr>
            <a:t>Policy recommendations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on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national</a:t>
          </a:r>
          <a:r>
            <a:rPr lang="hu-HU" sz="1500" b="1" i="0" kern="1200" dirty="0">
              <a:solidFill>
                <a:srgbClr val="003399"/>
              </a:solidFill>
              <a:latin typeface="+mn-lt"/>
            </a:rPr>
            <a:t> </a:t>
          </a:r>
          <a:r>
            <a:rPr lang="hu-HU" sz="1500" b="1" i="0" kern="1200" dirty="0" err="1">
              <a:solidFill>
                <a:srgbClr val="003399"/>
              </a:solidFill>
              <a:latin typeface="+mn-lt"/>
            </a:rPr>
            <a:t>levels</a:t>
          </a:r>
          <a:endParaRPr lang="hu-HU" sz="1500" b="1" kern="1200" dirty="0">
            <a:solidFill>
              <a:srgbClr val="003399"/>
            </a:solidFill>
            <a:latin typeface="+mn-lt"/>
          </a:endParaRPr>
        </a:p>
      </dsp:txBody>
      <dsp:txXfrm>
        <a:off x="875207" y="3589356"/>
        <a:ext cx="8917303" cy="552337"/>
      </dsp:txXfrm>
    </dsp:sp>
    <dsp:sp modelId="{34134FD4-793A-4579-96E1-16C375101EDD}">
      <dsp:nvSpPr>
        <dsp:cNvPr id="0" name=""/>
        <dsp:cNvSpPr/>
      </dsp:nvSpPr>
      <dsp:spPr>
        <a:xfrm>
          <a:off x="529996" y="3520314"/>
          <a:ext cx="690422" cy="690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241D5-AADE-4FC4-996E-5160569964F8}">
      <dsp:nvSpPr>
        <dsp:cNvPr id="0" name=""/>
        <dsp:cNvSpPr/>
      </dsp:nvSpPr>
      <dsp:spPr>
        <a:xfrm>
          <a:off x="420871" y="4417758"/>
          <a:ext cx="9371639" cy="55233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41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solidFill>
                <a:srgbClr val="003399"/>
              </a:solidFill>
              <a:latin typeface="+mn-lt"/>
            </a:rPr>
            <a:t>Output 1.1 </a:t>
          </a:r>
          <a:r>
            <a:rPr lang="en-US" sz="1500" b="1" kern="1200" dirty="0">
              <a:solidFill>
                <a:srgbClr val="003399"/>
              </a:solidFill>
              <a:latin typeface="+mn-lt"/>
            </a:rPr>
            <a:t>Strategy for creating the appropriate legal, technical, and social conditions for </a:t>
          </a:r>
          <a:r>
            <a:rPr lang="hu-HU" sz="1500" b="1" kern="1200" dirty="0" err="1">
              <a:solidFill>
                <a:srgbClr val="003399"/>
              </a:solidFill>
              <a:latin typeface="+mn-lt"/>
            </a:rPr>
            <a:t>RECs</a:t>
          </a:r>
          <a:endParaRPr lang="hu-HU" sz="1500" b="1" kern="1200" dirty="0">
            <a:solidFill>
              <a:srgbClr val="003399"/>
            </a:solidFill>
            <a:latin typeface="+mn-lt"/>
          </a:endParaRPr>
        </a:p>
      </dsp:txBody>
      <dsp:txXfrm>
        <a:off x="420871" y="4417758"/>
        <a:ext cx="9371639" cy="552337"/>
      </dsp:txXfrm>
    </dsp:sp>
    <dsp:sp modelId="{7DEB2324-B48F-428E-94FC-03DC04DA0ACB}">
      <dsp:nvSpPr>
        <dsp:cNvPr id="0" name=""/>
        <dsp:cNvSpPr/>
      </dsp:nvSpPr>
      <dsp:spPr>
        <a:xfrm>
          <a:off x="75660" y="4348716"/>
          <a:ext cx="690422" cy="690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ED2F7-A7B1-4C39-AD91-1D733DE15160}">
      <dsp:nvSpPr>
        <dsp:cNvPr id="0" name=""/>
        <dsp:cNvSpPr/>
      </dsp:nvSpPr>
      <dsp:spPr>
        <a:xfrm>
          <a:off x="-4436291" y="-680381"/>
          <a:ext cx="5285071" cy="5285071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DC0D5-C0DE-41AC-8C2C-2CFA82743F0B}">
      <dsp:nvSpPr>
        <dsp:cNvPr id="0" name=""/>
        <dsp:cNvSpPr/>
      </dsp:nvSpPr>
      <dsp:spPr>
        <a:xfrm>
          <a:off x="371629" y="245190"/>
          <a:ext cx="9441760" cy="49069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9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003399"/>
              </a:solidFill>
              <a:latin typeface="+mn-lt"/>
            </a:rPr>
            <a:t>O2.1 </a:t>
          </a:r>
          <a:r>
            <a:rPr lang="en-US" sz="1600" b="1" kern="1200" dirty="0">
              <a:solidFill>
                <a:srgbClr val="003399"/>
              </a:solidFill>
              <a:latin typeface="+mn-lt"/>
            </a:rPr>
            <a:t>Strategy to Strengthen Interest in Energy Communities</a:t>
          </a:r>
          <a:endParaRPr lang="hu-HU" sz="1600" b="0" kern="1200" dirty="0">
            <a:solidFill>
              <a:srgbClr val="003399"/>
            </a:solidFill>
            <a:latin typeface="+mn-lt"/>
          </a:endParaRPr>
        </a:p>
      </dsp:txBody>
      <dsp:txXfrm>
        <a:off x="371629" y="245190"/>
        <a:ext cx="9441760" cy="490695"/>
      </dsp:txXfrm>
    </dsp:sp>
    <dsp:sp modelId="{52145630-B8B8-49D5-A6CF-24A3A2851FD5}">
      <dsp:nvSpPr>
        <dsp:cNvPr id="0" name=""/>
        <dsp:cNvSpPr/>
      </dsp:nvSpPr>
      <dsp:spPr>
        <a:xfrm>
          <a:off x="64945" y="183853"/>
          <a:ext cx="613369" cy="613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BDA12-F7E2-4181-94C4-DA8B081F415C}">
      <dsp:nvSpPr>
        <dsp:cNvPr id="0" name=""/>
        <dsp:cNvSpPr/>
      </dsp:nvSpPr>
      <dsp:spPr>
        <a:xfrm>
          <a:off x="723248" y="980998"/>
          <a:ext cx="9090142" cy="490695"/>
        </a:xfrm>
        <a:prstGeom prst="rect">
          <a:avLst/>
        </a:prstGeom>
        <a:solidFill>
          <a:prstClr val="white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9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O2.2 </a:t>
          </a:r>
          <a:r>
            <a:rPr lang="en-US" sz="16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Summary Study of Awareness-Raising Pilot Activities</a:t>
          </a:r>
          <a:endParaRPr lang="en-GB" sz="1600" b="1" kern="1200" dirty="0">
            <a:solidFill>
              <a:srgbClr val="003399"/>
            </a:solidFill>
            <a:latin typeface="Open Sans"/>
            <a:ea typeface="+mn-ea"/>
            <a:cs typeface="+mn-cs"/>
          </a:endParaRPr>
        </a:p>
      </dsp:txBody>
      <dsp:txXfrm>
        <a:off x="723248" y="980998"/>
        <a:ext cx="9090142" cy="490695"/>
      </dsp:txXfrm>
    </dsp:sp>
    <dsp:sp modelId="{FE47F096-C972-4961-89C3-12BB61F52904}">
      <dsp:nvSpPr>
        <dsp:cNvPr id="0" name=""/>
        <dsp:cNvSpPr/>
      </dsp:nvSpPr>
      <dsp:spPr>
        <a:xfrm>
          <a:off x="416563" y="919661"/>
          <a:ext cx="613369" cy="613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F5CD1-7B43-4E77-AE80-BF50D31939C2}">
      <dsp:nvSpPr>
        <dsp:cNvPr id="0" name=""/>
        <dsp:cNvSpPr/>
      </dsp:nvSpPr>
      <dsp:spPr>
        <a:xfrm>
          <a:off x="831166" y="1686712"/>
          <a:ext cx="8982224" cy="550884"/>
        </a:xfrm>
        <a:prstGeom prst="rect">
          <a:avLst/>
        </a:prstGeom>
        <a:solidFill>
          <a:prstClr val="white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9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003399"/>
              </a:solidFill>
              <a:latin typeface="Open Sans"/>
              <a:ea typeface="+mn-ea"/>
              <a:cs typeface="+mn-cs"/>
            </a:rPr>
            <a:t>O2.3</a:t>
          </a:r>
          <a:r>
            <a:rPr lang="hu-HU" sz="1600" b="1" kern="1200" dirty="0">
              <a:solidFill>
                <a:srgbClr val="003399"/>
              </a:solidFill>
              <a:latin typeface="+mj-lt"/>
              <a:ea typeface="Calibri" panose="020F0502020204030204" pitchFamily="34" charset="0"/>
            </a:rPr>
            <a:t> </a:t>
          </a:r>
          <a:r>
            <a:rPr lang="en-US" sz="1600" b="1" kern="1200" dirty="0">
              <a:solidFill>
                <a:srgbClr val="003399"/>
              </a:solidFill>
              <a:latin typeface="+mj-lt"/>
              <a:ea typeface="Calibri" panose="020F0502020204030204" pitchFamily="34" charset="0"/>
            </a:rPr>
            <a:t>Energy Community Awareness-Raising and Motivation Toolkit</a:t>
          </a:r>
          <a:endParaRPr lang="hu-HU" sz="1600" b="0" kern="1200" dirty="0">
            <a:solidFill>
              <a:srgbClr val="003399"/>
            </a:solidFill>
            <a:latin typeface="+mn-lt"/>
          </a:endParaRPr>
        </a:p>
      </dsp:txBody>
      <dsp:txXfrm>
        <a:off x="831166" y="1686712"/>
        <a:ext cx="8982224" cy="550884"/>
      </dsp:txXfrm>
    </dsp:sp>
    <dsp:sp modelId="{92795DEA-EC2E-4BDD-ABB5-4C51FC00FA97}">
      <dsp:nvSpPr>
        <dsp:cNvPr id="0" name=""/>
        <dsp:cNvSpPr/>
      </dsp:nvSpPr>
      <dsp:spPr>
        <a:xfrm>
          <a:off x="524481" y="1655469"/>
          <a:ext cx="613369" cy="613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F9A27-971C-4060-9A45-CFA2329F4338}">
      <dsp:nvSpPr>
        <dsp:cNvPr id="0" name=""/>
        <dsp:cNvSpPr/>
      </dsp:nvSpPr>
      <dsp:spPr>
        <a:xfrm>
          <a:off x="723248" y="2452614"/>
          <a:ext cx="9090142" cy="49069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9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003399"/>
              </a:solidFill>
              <a:latin typeface="+mn-lt"/>
            </a:rPr>
            <a:t>D3.1.1 </a:t>
          </a:r>
          <a:r>
            <a:rPr lang="en-US" sz="1600" b="1" kern="1200" dirty="0">
              <a:solidFill>
                <a:srgbClr val="003399"/>
              </a:solidFill>
              <a:latin typeface="+mn-lt"/>
            </a:rPr>
            <a:t>Mentoring Methodology to Support the Establishment of Energy Communities</a:t>
          </a:r>
          <a:endParaRPr lang="hu-HU" sz="1600" b="1" kern="1200" dirty="0">
            <a:solidFill>
              <a:srgbClr val="003399"/>
            </a:solidFill>
            <a:latin typeface="+mn-lt"/>
          </a:endParaRPr>
        </a:p>
      </dsp:txBody>
      <dsp:txXfrm>
        <a:off x="723248" y="2452614"/>
        <a:ext cx="9090142" cy="490695"/>
      </dsp:txXfrm>
    </dsp:sp>
    <dsp:sp modelId="{3E440CC4-4503-4526-9930-4A892119F530}">
      <dsp:nvSpPr>
        <dsp:cNvPr id="0" name=""/>
        <dsp:cNvSpPr/>
      </dsp:nvSpPr>
      <dsp:spPr>
        <a:xfrm>
          <a:off x="416563" y="2391277"/>
          <a:ext cx="613369" cy="613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1A67E-C49B-4223-A97A-1F9343F6F43D}">
      <dsp:nvSpPr>
        <dsp:cNvPr id="0" name=""/>
        <dsp:cNvSpPr/>
      </dsp:nvSpPr>
      <dsp:spPr>
        <a:xfrm>
          <a:off x="371629" y="3188422"/>
          <a:ext cx="9441760" cy="49069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9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rgbClr val="003399"/>
              </a:solidFill>
              <a:latin typeface="+mn-lt"/>
            </a:rPr>
            <a:t>D3.3.1 </a:t>
          </a:r>
          <a:r>
            <a:rPr lang="en-US" sz="1600" b="1" kern="1200" dirty="0">
              <a:solidFill>
                <a:srgbClr val="003399"/>
              </a:solidFill>
              <a:latin typeface="+mn-lt"/>
            </a:rPr>
            <a:t>Software Solution Supporting the Efficiency of Energy Communities</a:t>
          </a:r>
          <a:endParaRPr lang="hu-HU" sz="1600" b="1" kern="1200" dirty="0">
            <a:solidFill>
              <a:srgbClr val="003399"/>
            </a:solidFill>
            <a:latin typeface="+mn-lt"/>
          </a:endParaRPr>
        </a:p>
      </dsp:txBody>
      <dsp:txXfrm>
        <a:off x="371629" y="3188422"/>
        <a:ext cx="9441760" cy="490695"/>
      </dsp:txXfrm>
    </dsp:sp>
    <dsp:sp modelId="{884D1DA8-820F-45B9-86CD-BE54ECA44F80}">
      <dsp:nvSpPr>
        <dsp:cNvPr id="0" name=""/>
        <dsp:cNvSpPr/>
      </dsp:nvSpPr>
      <dsp:spPr>
        <a:xfrm>
          <a:off x="64945" y="3127085"/>
          <a:ext cx="613369" cy="613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4D484-3C94-48DA-8ED6-9DB44700B89A}">
      <dsp:nvSpPr>
        <dsp:cNvPr id="0" name=""/>
        <dsp:cNvSpPr/>
      </dsp:nvSpPr>
      <dsp:spPr>
        <a:xfrm>
          <a:off x="0" y="1968"/>
          <a:ext cx="8331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B575B-22F2-476A-B063-55B77E8DB3D6}">
      <dsp:nvSpPr>
        <dsp:cNvPr id="0" name=""/>
        <dsp:cNvSpPr/>
      </dsp:nvSpPr>
      <dsp:spPr>
        <a:xfrm>
          <a:off x="0" y="1968"/>
          <a:ext cx="8331682" cy="6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rgbClr val="003399"/>
              </a:solidFill>
            </a:rPr>
            <a:t>Translation of the policy recommendations into national legislation</a:t>
          </a:r>
        </a:p>
      </dsp:txBody>
      <dsp:txXfrm>
        <a:off x="0" y="1968"/>
        <a:ext cx="8331682" cy="671376"/>
      </dsp:txXfrm>
    </dsp:sp>
    <dsp:sp modelId="{7E3A92DD-14EA-468F-8D76-E8E0398F1337}">
      <dsp:nvSpPr>
        <dsp:cNvPr id="0" name=""/>
        <dsp:cNvSpPr/>
      </dsp:nvSpPr>
      <dsp:spPr>
        <a:xfrm>
          <a:off x="0" y="673344"/>
          <a:ext cx="8331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A9F14-B08C-4900-9ED9-BD1C4A10DC43}">
      <dsp:nvSpPr>
        <dsp:cNvPr id="0" name=""/>
        <dsp:cNvSpPr/>
      </dsp:nvSpPr>
      <dsp:spPr>
        <a:xfrm>
          <a:off x="0" y="673344"/>
          <a:ext cx="8331682" cy="6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b="0" kern="1200" dirty="0">
              <a:solidFill>
                <a:srgbClr val="003399"/>
              </a:solidFill>
            </a:rPr>
            <a:t>Advanced </a:t>
          </a:r>
          <a:r>
            <a:rPr lang="hu-HU" sz="1600" b="0" kern="1200" dirty="0" err="1">
              <a:solidFill>
                <a:srgbClr val="003399"/>
              </a:solidFill>
            </a:rPr>
            <a:t>creation</a:t>
          </a:r>
          <a:r>
            <a:rPr lang="hu-HU" sz="1600" b="0" kern="1200" dirty="0">
              <a:solidFill>
                <a:srgbClr val="003399"/>
              </a:solidFill>
            </a:rPr>
            <a:t> of </a:t>
          </a:r>
          <a:r>
            <a:rPr lang="hu-HU" sz="1600" b="0" kern="1200" dirty="0" err="1">
              <a:solidFill>
                <a:srgbClr val="003399"/>
              </a:solidFill>
            </a:rPr>
            <a:t>the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hu-HU" sz="1600" b="0" kern="1200" dirty="0" err="1">
              <a:solidFill>
                <a:srgbClr val="003399"/>
              </a:solidFill>
            </a:rPr>
            <a:t>adequate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hu-HU" sz="1600" b="0" kern="1200" dirty="0" err="1">
              <a:solidFill>
                <a:srgbClr val="003399"/>
              </a:solidFill>
            </a:rPr>
            <a:t>environment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hu-HU" sz="1600" b="0" kern="1200" dirty="0" err="1">
              <a:solidFill>
                <a:srgbClr val="003399"/>
              </a:solidFill>
            </a:rPr>
            <a:t>for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hu-HU" sz="1600" b="0" kern="1200" dirty="0" err="1">
              <a:solidFill>
                <a:srgbClr val="003399"/>
              </a:solidFill>
            </a:rPr>
            <a:t>the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hu-HU" sz="1600" b="0" kern="1200" dirty="0" err="1">
              <a:solidFill>
                <a:srgbClr val="003399"/>
              </a:solidFill>
            </a:rPr>
            <a:t>wide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hu-HU" sz="1600" b="0" kern="1200" dirty="0" err="1">
              <a:solidFill>
                <a:srgbClr val="003399"/>
              </a:solidFill>
            </a:rPr>
            <a:t>expansion</a:t>
          </a:r>
          <a:r>
            <a:rPr lang="hu-HU" sz="1600" b="0" kern="1200" dirty="0">
              <a:solidFill>
                <a:srgbClr val="003399"/>
              </a:solidFill>
            </a:rPr>
            <a:t> of </a:t>
          </a:r>
          <a:r>
            <a:rPr lang="hu-HU" sz="1600" b="0" kern="1200" dirty="0" err="1">
              <a:solidFill>
                <a:srgbClr val="003399"/>
              </a:solidFill>
            </a:rPr>
            <a:t>ECs</a:t>
          </a:r>
          <a:endParaRPr lang="en-US" sz="1600" b="0" kern="1200" dirty="0">
            <a:solidFill>
              <a:srgbClr val="003399"/>
            </a:solidFill>
          </a:endParaRPr>
        </a:p>
      </dsp:txBody>
      <dsp:txXfrm>
        <a:off x="0" y="673344"/>
        <a:ext cx="8331682" cy="671376"/>
      </dsp:txXfrm>
    </dsp:sp>
    <dsp:sp modelId="{DF62DE0D-8B98-4F55-8E2B-3F8AA1A209D5}">
      <dsp:nvSpPr>
        <dsp:cNvPr id="0" name=""/>
        <dsp:cNvSpPr/>
      </dsp:nvSpPr>
      <dsp:spPr>
        <a:xfrm>
          <a:off x="0" y="1344720"/>
          <a:ext cx="8331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EC377-8057-456F-80E7-1AD4A0EFE9AD}">
      <dsp:nvSpPr>
        <dsp:cNvPr id="0" name=""/>
        <dsp:cNvSpPr/>
      </dsp:nvSpPr>
      <dsp:spPr>
        <a:xfrm>
          <a:off x="0" y="1344720"/>
          <a:ext cx="8331682" cy="6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3399"/>
              </a:solidFill>
            </a:rPr>
            <a:t>Accelerated transition to renewable energy and better energy management</a:t>
          </a:r>
        </a:p>
      </dsp:txBody>
      <dsp:txXfrm>
        <a:off x="0" y="1344720"/>
        <a:ext cx="8331682" cy="671376"/>
      </dsp:txXfrm>
    </dsp:sp>
    <dsp:sp modelId="{EC3E53CB-13B9-4058-BA7F-478F03094540}">
      <dsp:nvSpPr>
        <dsp:cNvPr id="0" name=""/>
        <dsp:cNvSpPr/>
      </dsp:nvSpPr>
      <dsp:spPr>
        <a:xfrm>
          <a:off x="0" y="2016097"/>
          <a:ext cx="8331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1C84E-A9C1-4970-8130-AF39F765ADAE}">
      <dsp:nvSpPr>
        <dsp:cNvPr id="0" name=""/>
        <dsp:cNvSpPr/>
      </dsp:nvSpPr>
      <dsp:spPr>
        <a:xfrm>
          <a:off x="0" y="2016097"/>
          <a:ext cx="8331682" cy="6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kern="1200" dirty="0">
              <a:solidFill>
                <a:srgbClr val="003399"/>
              </a:solidFill>
            </a:rPr>
            <a:t>Better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en-US" sz="1600" b="0" kern="1200" dirty="0">
              <a:solidFill>
                <a:srgbClr val="003399"/>
              </a:solidFill>
            </a:rPr>
            <a:t>informed, open and environmentally conscious citizens</a:t>
          </a:r>
        </a:p>
      </dsp:txBody>
      <dsp:txXfrm>
        <a:off x="0" y="2016097"/>
        <a:ext cx="8331682" cy="671376"/>
      </dsp:txXfrm>
    </dsp:sp>
    <dsp:sp modelId="{DBDA1092-CD56-4A24-9160-252E13DB6F9E}">
      <dsp:nvSpPr>
        <dsp:cNvPr id="0" name=""/>
        <dsp:cNvSpPr/>
      </dsp:nvSpPr>
      <dsp:spPr>
        <a:xfrm>
          <a:off x="0" y="2687473"/>
          <a:ext cx="8331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3DCFD-5BE3-4032-9EB0-F98E3A9E7E10}">
      <dsp:nvSpPr>
        <dsp:cNvPr id="0" name=""/>
        <dsp:cNvSpPr/>
      </dsp:nvSpPr>
      <dsp:spPr>
        <a:xfrm>
          <a:off x="0" y="2687473"/>
          <a:ext cx="8331682" cy="6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kern="1200">
              <a:solidFill>
                <a:srgbClr val="003399"/>
              </a:solidFill>
            </a:rPr>
            <a:t>Regional uptake of the </a:t>
          </a:r>
          <a:r>
            <a:rPr lang="en-US" sz="1600" b="0" kern="1200" err="1">
              <a:solidFill>
                <a:srgbClr val="003399"/>
              </a:solidFill>
            </a:rPr>
            <a:t>strateg</a:t>
          </a:r>
          <a:r>
            <a:rPr lang="hu-HU" sz="1600" b="0" kern="1200" err="1">
              <a:solidFill>
                <a:srgbClr val="003399"/>
              </a:solidFill>
            </a:rPr>
            <a:t>ies</a:t>
          </a:r>
          <a:r>
            <a:rPr lang="hu-HU" sz="1600" b="0" kern="1200">
              <a:solidFill>
                <a:srgbClr val="003399"/>
              </a:solidFill>
            </a:rPr>
            <a:t> and </a:t>
          </a:r>
          <a:r>
            <a:rPr lang="hu-HU" sz="1600" b="0" kern="1200" err="1">
              <a:solidFill>
                <a:srgbClr val="003399"/>
              </a:solidFill>
            </a:rPr>
            <a:t>the</a:t>
          </a:r>
          <a:r>
            <a:rPr lang="hu-HU" sz="1600" b="0" kern="1200">
              <a:solidFill>
                <a:srgbClr val="003399"/>
              </a:solidFill>
            </a:rPr>
            <a:t> White </a:t>
          </a:r>
          <a:r>
            <a:rPr lang="hu-HU" sz="1600" b="0" kern="1200" err="1">
              <a:solidFill>
                <a:srgbClr val="003399"/>
              </a:solidFill>
            </a:rPr>
            <a:t>Paper</a:t>
          </a:r>
          <a:endParaRPr lang="en-US" sz="1600" b="0" kern="1200">
            <a:solidFill>
              <a:srgbClr val="003399"/>
            </a:solidFill>
          </a:endParaRPr>
        </a:p>
      </dsp:txBody>
      <dsp:txXfrm>
        <a:off x="0" y="2687473"/>
        <a:ext cx="8331682" cy="671376"/>
      </dsp:txXfrm>
    </dsp:sp>
    <dsp:sp modelId="{56D76D2D-63FB-464F-B93D-9AF78068200F}">
      <dsp:nvSpPr>
        <dsp:cNvPr id="0" name=""/>
        <dsp:cNvSpPr/>
      </dsp:nvSpPr>
      <dsp:spPr>
        <a:xfrm>
          <a:off x="0" y="3358849"/>
          <a:ext cx="8331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0A32B-EA30-4B77-9FBF-21FFBB29A45E}">
      <dsp:nvSpPr>
        <dsp:cNvPr id="0" name=""/>
        <dsp:cNvSpPr/>
      </dsp:nvSpPr>
      <dsp:spPr>
        <a:xfrm>
          <a:off x="0" y="3358849"/>
          <a:ext cx="8331682" cy="6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3399"/>
              </a:solidFill>
            </a:rPr>
            <a:t>New</a:t>
          </a:r>
          <a:r>
            <a:rPr lang="hu-HU" sz="1600" b="0" kern="1200" dirty="0">
              <a:solidFill>
                <a:srgbClr val="003399"/>
              </a:solidFill>
            </a:rPr>
            <a:t>, </a:t>
          </a:r>
          <a:r>
            <a:rPr lang="en-US" sz="1600" b="0" kern="1200" dirty="0">
              <a:solidFill>
                <a:srgbClr val="003399"/>
              </a:solidFill>
            </a:rPr>
            <a:t>more sustainable</a:t>
          </a:r>
          <a:r>
            <a:rPr lang="hu-HU" sz="1600" b="0" kern="1200" dirty="0">
              <a:solidFill>
                <a:srgbClr val="003399"/>
              </a:solidFill>
            </a:rPr>
            <a:t> and </a:t>
          </a:r>
          <a:r>
            <a:rPr lang="hu-HU" sz="1600" b="0" kern="1200" dirty="0" err="1">
              <a:solidFill>
                <a:srgbClr val="003399"/>
              </a:solidFill>
            </a:rPr>
            <a:t>efficient</a:t>
          </a:r>
          <a:r>
            <a:rPr lang="hu-HU" sz="1600" b="0" kern="1200" dirty="0">
              <a:solidFill>
                <a:srgbClr val="003399"/>
              </a:solidFill>
            </a:rPr>
            <a:t> </a:t>
          </a:r>
          <a:r>
            <a:rPr lang="en-US" sz="1600" b="0" kern="1200" dirty="0">
              <a:solidFill>
                <a:srgbClr val="003399"/>
              </a:solidFill>
            </a:rPr>
            <a:t>renewable energy communities</a:t>
          </a:r>
          <a:endParaRPr lang="hu-HU" sz="1600" b="0" kern="1200" dirty="0">
            <a:solidFill>
              <a:srgbClr val="003399"/>
            </a:solidFill>
          </a:endParaRPr>
        </a:p>
      </dsp:txBody>
      <dsp:txXfrm>
        <a:off x="0" y="3358849"/>
        <a:ext cx="8331682" cy="67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3586-3CB8-41C3-B4CD-5F29539994DF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56C0F-3A8C-4802-8B0F-37241EE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7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A968B51B-CCE1-7A92-B6D1-C2325BCAA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169" r="62843" b="-137"/>
          <a:stretch/>
        </p:blipFill>
        <p:spPr>
          <a:xfrm>
            <a:off x="-1" y="-1"/>
            <a:ext cx="2543208" cy="68688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9A93343-50B0-2088-E2B0-A9630AD2C34C}"/>
              </a:ext>
            </a:extLst>
          </p:cNvPr>
          <p:cNvSpPr txBox="1"/>
          <p:nvPr userDrawn="1"/>
        </p:nvSpPr>
        <p:spPr>
          <a:xfrm>
            <a:off x="3217855" y="3251239"/>
            <a:ext cx="623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FAE2DB-FCE6-BE91-B8CD-4505BA95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4200" y="2651258"/>
            <a:ext cx="8483600" cy="784619"/>
          </a:xfrm>
          <a:prstGeom prst="rect">
            <a:avLst/>
          </a:prstGeom>
        </p:spPr>
        <p:txBody>
          <a:bodyPr anchor="t"/>
          <a:lstStyle>
            <a:lvl1pPr>
              <a:defRPr sz="5999" b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err="1"/>
              <a:t>Annual</a:t>
            </a:r>
            <a:r>
              <a:rPr lang="hu-HU"/>
              <a:t> </a:t>
            </a:r>
            <a:r>
              <a:rPr lang="hu-HU" err="1"/>
              <a:t>Event</a:t>
            </a:r>
            <a:endParaRPr lang="en-US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150CE71C-2719-5FF6-4579-C85A5B61D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4200" y="3462978"/>
            <a:ext cx="8483600" cy="714264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err="1"/>
              <a:t>Cybersecurity</a:t>
            </a:r>
            <a:r>
              <a:rPr lang="hu-HU"/>
              <a:t> </a:t>
            </a:r>
            <a:r>
              <a:rPr lang="hu-HU" err="1"/>
              <a:t>Protocol</a:t>
            </a:r>
            <a:r>
              <a:rPr lang="hu-HU"/>
              <a:t> </a:t>
            </a:r>
            <a:r>
              <a:rPr lang="hu-HU" err="1"/>
              <a:t>Setup</a:t>
            </a:r>
            <a:endParaRPr lang="hu-HU"/>
          </a:p>
        </p:txBody>
      </p:sp>
      <p:sp>
        <p:nvSpPr>
          <p:cNvPr id="18" name="Szöveg helye 17">
            <a:extLst>
              <a:ext uri="{FF2B5EF4-FFF2-40B4-BE49-F238E27FC236}">
                <a16:creationId xmlns:a16="http://schemas.microsoft.com/office/drawing/2014/main" id="{E943AD78-555E-88F0-4EA9-39879C5070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6073276"/>
            <a:ext cx="2607733" cy="36401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/>
              <a:t>Budapest – 1 </a:t>
            </a:r>
            <a:r>
              <a:rPr lang="hu-HU" err="1"/>
              <a:t>March</a:t>
            </a:r>
            <a:r>
              <a:rPr lang="hu-HU"/>
              <a:t> 2024</a:t>
            </a:r>
          </a:p>
        </p:txBody>
      </p:sp>
      <p:sp>
        <p:nvSpPr>
          <p:cNvPr id="19" name="Szöveg helye 17">
            <a:extLst>
              <a:ext uri="{FF2B5EF4-FFF2-40B4-BE49-F238E27FC236}">
                <a16:creationId xmlns:a16="http://schemas.microsoft.com/office/drawing/2014/main" id="{B2B8E5F6-625C-F2C7-4D50-BEBC5F66F5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4200" y="5823858"/>
            <a:ext cx="2607733" cy="262426"/>
          </a:xfrm>
        </p:spPr>
        <p:txBody>
          <a:bodyPr>
            <a:normAutofit/>
          </a:bodyPr>
          <a:lstStyle>
            <a:lvl1pPr marL="0" indent="0">
              <a:buNone/>
              <a:defRPr sz="13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/>
              <a:t>Meeting</a:t>
            </a:r>
          </a:p>
        </p:txBody>
      </p:sp>
      <p:sp>
        <p:nvSpPr>
          <p:cNvPr id="20" name="Szöveg helye 17">
            <a:extLst>
              <a:ext uri="{FF2B5EF4-FFF2-40B4-BE49-F238E27FC236}">
                <a16:creationId xmlns:a16="http://schemas.microsoft.com/office/drawing/2014/main" id="{656464FE-CCBD-9B9D-7961-967F248F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1933" y="6073276"/>
            <a:ext cx="2607733" cy="36401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err="1"/>
              <a:t>First</a:t>
            </a:r>
            <a:r>
              <a:rPr lang="hu-HU"/>
              <a:t> Last</a:t>
            </a:r>
          </a:p>
        </p:txBody>
      </p:sp>
      <p:sp>
        <p:nvSpPr>
          <p:cNvPr id="21" name="Szöveg helye 17">
            <a:extLst>
              <a:ext uri="{FF2B5EF4-FFF2-40B4-BE49-F238E27FC236}">
                <a16:creationId xmlns:a16="http://schemas.microsoft.com/office/drawing/2014/main" id="{255B0629-7AF5-336B-80D1-9EEE45AED3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933" y="5823858"/>
            <a:ext cx="2607733" cy="262426"/>
          </a:xfrm>
        </p:spPr>
        <p:txBody>
          <a:bodyPr>
            <a:normAutofit/>
          </a:bodyPr>
          <a:lstStyle>
            <a:lvl1pPr marL="0" indent="0">
              <a:buNone/>
              <a:defRPr sz="13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err="1"/>
              <a:t>Presenter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198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441314"/>
            <a:ext cx="10075333" cy="5907706"/>
          </a:xfrm>
          <a:prstGeom prst="rect">
            <a:avLst/>
          </a:prstGeom>
        </p:spPr>
        <p:txBody>
          <a:bodyPr anchor="t"/>
          <a:lstStyle>
            <a:lvl1pPr>
              <a:defRPr sz="3333" b="1">
                <a:solidFill>
                  <a:srgbClr val="003399"/>
                </a:solidFill>
              </a:defRPr>
            </a:lvl1pPr>
          </a:lstStyle>
          <a:p>
            <a:r>
              <a:rPr lang="hu-HU"/>
              <a:t>”</a:t>
            </a:r>
            <a:r>
              <a:rPr lang="hu-HU" err="1"/>
              <a:t>Addressing</a:t>
            </a:r>
            <a:r>
              <a:rPr lang="hu-HU"/>
              <a:t> </a:t>
            </a:r>
            <a:r>
              <a:rPr lang="hu-HU" err="1"/>
              <a:t>cybersecurity</a:t>
            </a:r>
            <a:r>
              <a:rPr lang="hu-HU"/>
              <a:t> </a:t>
            </a:r>
            <a:r>
              <a:rPr lang="hu-HU" err="1"/>
              <a:t>risks</a:t>
            </a:r>
            <a:r>
              <a:rPr lang="hu-HU"/>
              <a:t> is </a:t>
            </a:r>
            <a:r>
              <a:rPr lang="hu-HU" err="1"/>
              <a:t>not</a:t>
            </a:r>
            <a:r>
              <a:rPr lang="hu-HU"/>
              <a:t> an </a:t>
            </a:r>
            <a:r>
              <a:rPr lang="hu-HU" err="1"/>
              <a:t>option</a:t>
            </a:r>
            <a:r>
              <a:rPr lang="hu-HU"/>
              <a:t> </a:t>
            </a:r>
            <a:r>
              <a:rPr lang="hu-HU" err="1"/>
              <a:t>but</a:t>
            </a:r>
            <a:r>
              <a:rPr lang="hu-HU"/>
              <a:t> a </a:t>
            </a:r>
            <a:r>
              <a:rPr lang="hu-HU" err="1"/>
              <a:t>necessity</a:t>
            </a:r>
            <a:r>
              <a:rPr lang="hu-HU"/>
              <a:t> in </a:t>
            </a:r>
            <a:r>
              <a:rPr lang="hu-HU" err="1"/>
              <a:t>safeguarding</a:t>
            </a:r>
            <a:r>
              <a:rPr lang="hu-HU"/>
              <a:t> </a:t>
            </a:r>
            <a:r>
              <a:rPr lang="hu-HU" err="1"/>
              <a:t>our</a:t>
            </a:r>
            <a:r>
              <a:rPr lang="hu-HU"/>
              <a:t> </a:t>
            </a:r>
            <a:r>
              <a:rPr lang="hu-HU" err="1"/>
              <a:t>data</a:t>
            </a:r>
            <a:r>
              <a:rPr lang="hu-HU"/>
              <a:t> and </a:t>
            </a:r>
            <a:r>
              <a:rPr lang="hu-HU" err="1"/>
              <a:t>preserving</a:t>
            </a:r>
            <a:r>
              <a:rPr lang="hu-HU"/>
              <a:t> </a:t>
            </a:r>
            <a:r>
              <a:rPr lang="hu-HU" err="1"/>
              <a:t>organizational</a:t>
            </a:r>
            <a:r>
              <a:rPr lang="hu-HU"/>
              <a:t> </a:t>
            </a:r>
            <a:r>
              <a:rPr lang="hu-HU" err="1"/>
              <a:t>integrity</a:t>
            </a:r>
            <a:r>
              <a:rPr lang="hu-HU"/>
              <a:t>.”</a:t>
            </a:r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5A24A42-DC3E-CB52-FCED-09603670C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169" r="81731" b="-137"/>
          <a:stretch/>
        </p:blipFill>
        <p:spPr>
          <a:xfrm>
            <a:off x="0" y="0"/>
            <a:ext cx="1244600" cy="68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441314"/>
            <a:ext cx="3920067" cy="2250671"/>
          </a:xfrm>
          <a:prstGeom prst="rect">
            <a:avLst/>
          </a:prstGeom>
        </p:spPr>
        <p:txBody>
          <a:bodyPr/>
          <a:lstStyle>
            <a:lvl1pPr>
              <a:defRPr sz="3333" b="1">
                <a:solidFill>
                  <a:srgbClr val="003399"/>
                </a:solidFill>
              </a:defRPr>
            </a:lvl1pPr>
          </a:lstStyle>
          <a:p>
            <a:r>
              <a:rPr lang="hu-HU" err="1"/>
              <a:t>Presentation</a:t>
            </a:r>
            <a:br>
              <a:rPr lang="hu-HU"/>
            </a:br>
            <a:r>
              <a:rPr lang="hu-HU" err="1"/>
              <a:t>Content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96467" y="441314"/>
            <a:ext cx="6129867" cy="5975372"/>
          </a:xfrm>
        </p:spPr>
        <p:txBody>
          <a:bodyPr/>
          <a:lstStyle>
            <a:lvl1pPr marL="495250" indent="-495250">
              <a:buFont typeface="+mj-lt"/>
              <a:buAutoNum type="arabicPeriod"/>
              <a:defRPr b="1">
                <a:solidFill>
                  <a:srgbClr val="003399"/>
                </a:solidFill>
              </a:defRPr>
            </a:lvl1pPr>
            <a:lvl2pPr marL="457154" indent="0">
              <a:buNone/>
              <a:defRPr sz="1333">
                <a:solidFill>
                  <a:srgbClr val="003399"/>
                </a:solidFill>
              </a:defRPr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hu-HU" err="1"/>
              <a:t>Introduction</a:t>
            </a:r>
            <a:endParaRPr lang="hu-HU"/>
          </a:p>
          <a:p>
            <a:pPr lvl="1"/>
            <a:r>
              <a:rPr lang="hu-HU" err="1"/>
              <a:t>Setting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Stage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Understanding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Topic</a:t>
            </a:r>
            <a:r>
              <a:rPr lang="hu-HU"/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5A24A42-DC3E-CB52-FCED-09603670C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169" r="81731" b="-137"/>
          <a:stretch/>
        </p:blipFill>
        <p:spPr>
          <a:xfrm>
            <a:off x="0" y="-1"/>
            <a:ext cx="1245663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E52E5C56-4C55-7074-1F59-18B54B6FA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6934" y="389936"/>
            <a:ext cx="6671733" cy="1641751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/>
              <a:t>projectTitle.com</a:t>
            </a:r>
            <a:endParaRPr lang="en-GB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C526633-17B6-9A0A-D4B8-49598BE2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9"/>
          <a:stretch/>
        </p:blipFill>
        <p:spPr>
          <a:xfrm>
            <a:off x="0" y="0"/>
            <a:ext cx="4656667" cy="6858000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id="{320475DF-8954-0575-E8D7-64618E87D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333" y="393639"/>
            <a:ext cx="3657600" cy="182005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err="1"/>
              <a:t>Thank</a:t>
            </a:r>
            <a:r>
              <a:rPr lang="hu-HU"/>
              <a:t>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attending</a:t>
            </a:r>
            <a:r>
              <a:rPr lang="hu-HU"/>
              <a:t>!</a:t>
            </a:r>
            <a:endParaRPr lang="en-GB"/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06A47172-93A7-4A84-6E0D-FD2430791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933" y="2031687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err="1"/>
              <a:t>First</a:t>
            </a:r>
            <a:r>
              <a:rPr lang="hu-HU"/>
              <a:t> Last</a:t>
            </a:r>
            <a:endParaRPr lang="en-GB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B46E932A-195E-1A5A-6B8C-258516EFB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6934" y="3673437"/>
            <a:ext cx="6671733" cy="1641751"/>
          </a:xfrm>
        </p:spPr>
        <p:txBody>
          <a:bodyPr>
            <a:normAutofit/>
          </a:bodyPr>
          <a:lstStyle>
            <a:lvl1pPr marL="0" indent="0">
              <a:buNone/>
              <a:defRPr sz="1667" b="0">
                <a:solidFill>
                  <a:srgbClr val="003399"/>
                </a:solidFill>
              </a:defRPr>
            </a:lvl1pPr>
          </a:lstStyle>
          <a:p>
            <a:pPr lvl="0"/>
            <a:r>
              <a:rPr lang="hu-HU"/>
              <a:t>Facebook.com/</a:t>
            </a:r>
            <a:r>
              <a:rPr lang="hu-HU" b="1" err="1"/>
              <a:t>projectTitle</a:t>
            </a:r>
            <a:br>
              <a:rPr lang="hu-HU" b="1"/>
            </a:br>
            <a:r>
              <a:rPr lang="hu-HU" b="0"/>
              <a:t>x.com/</a:t>
            </a:r>
            <a:r>
              <a:rPr lang="hu-HU" b="1" err="1"/>
              <a:t>projectTitle</a:t>
            </a:r>
            <a:br>
              <a:rPr lang="hu-HU" b="1"/>
            </a:br>
            <a:r>
              <a:rPr lang="hu-HU" b="0"/>
              <a:t>youtube.com/</a:t>
            </a:r>
            <a:r>
              <a:rPr lang="hu-HU" b="1" err="1"/>
              <a:t>projectTitle</a:t>
            </a:r>
            <a:endParaRPr lang="hu-HU" b="0"/>
          </a:p>
        </p:txBody>
      </p:sp>
      <p:sp>
        <p:nvSpPr>
          <p:cNvPr id="14" name="Szöveg helye 8">
            <a:extLst>
              <a:ext uri="{FF2B5EF4-FFF2-40B4-BE49-F238E27FC236}">
                <a16:creationId xmlns:a16="http://schemas.microsoft.com/office/drawing/2014/main" id="{A2B405E5-E12E-CC8C-31EC-FDDCF72E6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933" y="2395697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/>
              <a:t>info@projectTitle.com</a:t>
            </a:r>
            <a:endParaRPr lang="en-GB"/>
          </a:p>
        </p:txBody>
      </p:sp>
      <p:sp>
        <p:nvSpPr>
          <p:cNvPr id="16" name="Szöveg helye 8">
            <a:extLst>
              <a:ext uri="{FF2B5EF4-FFF2-40B4-BE49-F238E27FC236}">
                <a16:creationId xmlns:a16="http://schemas.microsoft.com/office/drawing/2014/main" id="{CFE67723-D50F-BEB9-7B1E-95AC0AA77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6933" y="2763411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/>
              <a:t>+32 123 456 789</a:t>
            </a:r>
            <a:endParaRPr lang="en-GB"/>
          </a:p>
        </p:txBody>
      </p:sp>
      <p:sp>
        <p:nvSpPr>
          <p:cNvPr id="17" name="Szöveg helye 8">
            <a:extLst>
              <a:ext uri="{FF2B5EF4-FFF2-40B4-BE49-F238E27FC236}">
                <a16:creationId xmlns:a16="http://schemas.microsoft.com/office/drawing/2014/main" id="{57E68D88-F821-2B9F-D18E-50D9F9EE9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1334" y="2031686"/>
            <a:ext cx="3217333" cy="728021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/>
              <a:t>Budapest utca 1</a:t>
            </a:r>
            <a:br>
              <a:rPr lang="hu-HU"/>
            </a:br>
            <a:r>
              <a:rPr lang="hu-HU"/>
              <a:t>1055 Budapest, Hungary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8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B465-E3B1-4E46-9988-63ED5774821D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674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9B6148B1-0685-B2E2-8923-EC83CF47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945089"/>
            <a:ext cx="8483600" cy="784619"/>
          </a:xfrm>
        </p:spPr>
        <p:txBody>
          <a:bodyPr>
            <a:noAutofit/>
          </a:bodyPr>
          <a:lstStyle/>
          <a:p>
            <a:r>
              <a:rPr lang="hu-HU" sz="5400"/>
              <a:t>NRGCOM</a:t>
            </a:r>
            <a:br>
              <a:rPr lang="hu-HU" sz="5400"/>
            </a:br>
            <a:endParaRPr lang="en-GB" sz="540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B68E50B-6183-71AB-54DB-6A513FBE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00" y="421361"/>
            <a:ext cx="3669182" cy="96802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FB4AFDB-B360-3B75-F1B3-B80EFB198089}"/>
              </a:ext>
            </a:extLst>
          </p:cNvPr>
          <p:cNvSpPr txBox="1"/>
          <p:nvPr/>
        </p:nvSpPr>
        <p:spPr>
          <a:xfrm>
            <a:off x="3124200" y="2808514"/>
            <a:ext cx="7745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appropriate operational conditions for renewable energy </a:t>
            </a:r>
            <a:r>
              <a:rPr lang="hu-HU" sz="280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</a:t>
            </a:r>
            <a:r>
              <a:rPr lang="hu-HU" sz="2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Danube Region</a:t>
            </a:r>
            <a:endParaRPr lang="en-GB" sz="280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5C952D8-D04D-4E83-B5D3-BE6E99FB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730" y="200559"/>
            <a:ext cx="285927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4D3D1854-5FC7-539C-43B1-1AB2AA46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6065693"/>
            <a:ext cx="2042728" cy="53892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BF3D2CB-B96B-A78D-AA6B-DB1B7982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791" y="466220"/>
            <a:ext cx="10075333" cy="601637"/>
          </a:xfrm>
        </p:spPr>
        <p:txBody>
          <a:bodyPr>
            <a:normAutofit/>
          </a:bodyPr>
          <a:lstStyle/>
          <a:p>
            <a:r>
              <a:rPr lang="hu-HU" err="1"/>
              <a:t>Expected</a:t>
            </a:r>
            <a:r>
              <a:rPr lang="hu-HU"/>
              <a:t> Long-Term </a:t>
            </a:r>
            <a:r>
              <a:rPr lang="hu-HU" err="1"/>
              <a:t>Results</a:t>
            </a:r>
            <a:endParaRPr lang="en-GB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DFF332A2-94BE-E4D5-BAAD-5AC2E204A361}"/>
              </a:ext>
            </a:extLst>
          </p:cNvPr>
          <p:cNvSpPr txBox="1">
            <a:spLocks/>
          </p:cNvSpPr>
          <p:nvPr/>
        </p:nvSpPr>
        <p:spPr>
          <a:xfrm>
            <a:off x="6433458" y="2617470"/>
            <a:ext cx="5648052" cy="40321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/>
          </a:p>
        </p:txBody>
      </p:sp>
      <p:graphicFrame>
        <p:nvGraphicFramePr>
          <p:cNvPr id="9" name="Szöveg helye 3">
            <a:extLst>
              <a:ext uri="{FF2B5EF4-FFF2-40B4-BE49-F238E27FC236}">
                <a16:creationId xmlns:a16="http://schemas.microsoft.com/office/drawing/2014/main" id="{BC3F0205-0044-C8B8-4EF2-46FCF65C6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536946"/>
              </p:ext>
            </p:extLst>
          </p:nvPr>
        </p:nvGraphicFramePr>
        <p:xfrm>
          <a:off x="1474470" y="1534216"/>
          <a:ext cx="8331682" cy="403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19B98130-7EDE-4A55-ACBC-E05BE8D02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4271" y="3903206"/>
            <a:ext cx="3537239" cy="28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CB76407-1400-7053-506B-8062061069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2447" y="1608948"/>
            <a:ext cx="3657600" cy="1820052"/>
          </a:xfrm>
        </p:spPr>
        <p:txBody>
          <a:bodyPr/>
          <a:lstStyle/>
          <a:p>
            <a:r>
              <a:rPr lang="hu-HU" sz="3000" err="1"/>
              <a:t>Thank</a:t>
            </a:r>
            <a:r>
              <a:rPr lang="hu-HU" sz="3000"/>
              <a:t> </a:t>
            </a:r>
            <a:r>
              <a:rPr lang="hu-HU" sz="3000" err="1"/>
              <a:t>you</a:t>
            </a:r>
            <a:r>
              <a:rPr lang="hu-HU" sz="3000"/>
              <a:t> </a:t>
            </a:r>
            <a:r>
              <a:rPr lang="hu-HU" sz="3000" err="1"/>
              <a:t>for</a:t>
            </a:r>
            <a:r>
              <a:rPr lang="hu-HU" sz="3000"/>
              <a:t> </a:t>
            </a:r>
            <a:r>
              <a:rPr lang="hu-HU" sz="3000" err="1"/>
              <a:t>your</a:t>
            </a:r>
            <a:r>
              <a:rPr lang="hu-HU" sz="3000"/>
              <a:t> </a:t>
            </a:r>
            <a:r>
              <a:rPr lang="hu-HU" sz="3000" err="1"/>
              <a:t>attention</a:t>
            </a:r>
            <a:r>
              <a:rPr lang="hu-HU" sz="3000"/>
              <a:t>!</a:t>
            </a:r>
          </a:p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05CBB5-21FF-37F2-9EBE-5AA676C56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6932" y="1338645"/>
            <a:ext cx="6671735" cy="969836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Melinda Tóth</a:t>
            </a:r>
          </a:p>
          <a:p>
            <a:r>
              <a:rPr lang="hu-HU" b="1" dirty="0"/>
              <a:t>Réka Zulauf</a:t>
            </a:r>
          </a:p>
          <a:p>
            <a:r>
              <a:rPr lang="hu-HU" dirty="0"/>
              <a:t>STRIA South </a:t>
            </a:r>
            <a:r>
              <a:rPr lang="hu-HU" dirty="0" err="1"/>
              <a:t>Transdanubian</a:t>
            </a:r>
            <a:r>
              <a:rPr lang="hu-HU" dirty="0"/>
              <a:t>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Innovation</a:t>
            </a:r>
            <a:r>
              <a:rPr lang="hu-HU" dirty="0"/>
              <a:t> </a:t>
            </a:r>
            <a:r>
              <a:rPr lang="hu-HU" dirty="0" err="1"/>
              <a:t>Agency</a:t>
            </a:r>
            <a:endParaRPr lang="hu-HU" dirty="0"/>
          </a:p>
          <a:p>
            <a:endParaRPr lang="en-GB" b="1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493ADAED-32D1-4CAA-36CC-E58B7979CD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6932" y="2663321"/>
            <a:ext cx="3454400" cy="364010"/>
          </a:xfrm>
        </p:spPr>
        <p:txBody>
          <a:bodyPr/>
          <a:lstStyle/>
          <a:p>
            <a:r>
              <a:rPr lang="hu-HU" b="1" err="1"/>
              <a:t>Contact</a:t>
            </a:r>
            <a:r>
              <a:rPr lang="hu-HU" b="1"/>
              <a:t> </a:t>
            </a:r>
            <a:r>
              <a:rPr lang="hu-HU" b="1" err="1"/>
              <a:t>us</a:t>
            </a:r>
            <a:r>
              <a:rPr lang="hu-HU" b="1"/>
              <a:t>: nrgcom@ddriu.hu</a:t>
            </a:r>
            <a:endParaRPr lang="en-GB" b="1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8364A2D-936E-F70F-B21E-3BB5AB7AB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6933" y="5327505"/>
            <a:ext cx="4320278" cy="1139796"/>
          </a:xfrm>
          <a:prstGeom prst="rect">
            <a:avLst/>
          </a:prstGeom>
        </p:spPr>
      </p:pic>
      <p:sp>
        <p:nvSpPr>
          <p:cNvPr id="13" name="Freeform 39">
            <a:extLst>
              <a:ext uri="{FF2B5EF4-FFF2-40B4-BE49-F238E27FC236}">
                <a16:creationId xmlns:a16="http://schemas.microsoft.com/office/drawing/2014/main" id="{12F96BD7-64A2-56C5-D81C-9B7E9CA18BB3}"/>
              </a:ext>
            </a:extLst>
          </p:cNvPr>
          <p:cNvSpPr/>
          <p:nvPr/>
        </p:nvSpPr>
        <p:spPr>
          <a:xfrm>
            <a:off x="5810283" y="4342156"/>
            <a:ext cx="256802" cy="256802"/>
          </a:xfrm>
          <a:custGeom>
            <a:avLst/>
            <a:gdLst/>
            <a:ahLst/>
            <a:cxnLst/>
            <a:rect l="l" t="t" r="r" b="b"/>
            <a:pathLst>
              <a:path w="256802" h="256802">
                <a:moveTo>
                  <a:pt x="0" y="0"/>
                </a:moveTo>
                <a:lnTo>
                  <a:pt x="256802" y="0"/>
                </a:lnTo>
                <a:lnTo>
                  <a:pt x="256802" y="256803"/>
                </a:lnTo>
                <a:lnTo>
                  <a:pt x="0" y="256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E808EA11-B45B-D95E-3B6E-2CD93C3DAD10}"/>
              </a:ext>
            </a:extLst>
          </p:cNvPr>
          <p:cNvSpPr/>
          <p:nvPr/>
        </p:nvSpPr>
        <p:spPr>
          <a:xfrm>
            <a:off x="5810283" y="4833410"/>
            <a:ext cx="256802" cy="256802"/>
          </a:xfrm>
          <a:custGeom>
            <a:avLst/>
            <a:gdLst/>
            <a:ahLst/>
            <a:cxnLst/>
            <a:rect l="l" t="t" r="r" b="b"/>
            <a:pathLst>
              <a:path w="256802" h="256802">
                <a:moveTo>
                  <a:pt x="0" y="0"/>
                </a:moveTo>
                <a:lnTo>
                  <a:pt x="256802" y="0"/>
                </a:lnTo>
                <a:lnTo>
                  <a:pt x="256802" y="256802"/>
                </a:lnTo>
                <a:lnTo>
                  <a:pt x="0" y="2568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36D58ADF-1BB5-08DB-1358-52EDCC9F694A}"/>
              </a:ext>
            </a:extLst>
          </p:cNvPr>
          <p:cNvSpPr txBox="1"/>
          <p:nvPr/>
        </p:nvSpPr>
        <p:spPr>
          <a:xfrm>
            <a:off x="6210483" y="4326992"/>
            <a:ext cx="1334409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5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@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NRGCOM</a:t>
            </a: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6979F223-5296-963B-FB7A-50F22C40A34A}"/>
              </a:ext>
            </a:extLst>
          </p:cNvPr>
          <p:cNvSpPr txBox="1"/>
          <p:nvPr/>
        </p:nvSpPr>
        <p:spPr>
          <a:xfrm>
            <a:off x="6209617" y="3840352"/>
            <a:ext cx="2199271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@NRGCOMProject</a:t>
            </a: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D32A6BB0-6D9C-6799-29A2-199C3A4388AA}"/>
              </a:ext>
            </a:extLst>
          </p:cNvPr>
          <p:cNvSpPr txBox="1"/>
          <p:nvPr/>
        </p:nvSpPr>
        <p:spPr>
          <a:xfrm>
            <a:off x="6209617" y="4813632"/>
            <a:ext cx="2199271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5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@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NRGCOMProject</a:t>
            </a:r>
          </a:p>
        </p:txBody>
      </p:sp>
      <p:sp>
        <p:nvSpPr>
          <p:cNvPr id="18" name="Freeform 40">
            <a:extLst>
              <a:ext uri="{FF2B5EF4-FFF2-40B4-BE49-F238E27FC236}">
                <a16:creationId xmlns:a16="http://schemas.microsoft.com/office/drawing/2014/main" id="{47A3F84D-2DE5-6B5F-EC68-CD911C32DBA2}"/>
              </a:ext>
            </a:extLst>
          </p:cNvPr>
          <p:cNvSpPr/>
          <p:nvPr/>
        </p:nvSpPr>
        <p:spPr>
          <a:xfrm>
            <a:off x="5810283" y="3855516"/>
            <a:ext cx="256802" cy="256802"/>
          </a:xfrm>
          <a:prstGeom prst="round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3104252-BB1F-6D5A-2A8E-D4FB3B176397}"/>
              </a:ext>
            </a:extLst>
          </p:cNvPr>
          <p:cNvSpPr txBox="1"/>
          <p:nvPr/>
        </p:nvSpPr>
        <p:spPr>
          <a:xfrm>
            <a:off x="5096932" y="3330329"/>
            <a:ext cx="6096000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67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interreg-danube.eu/</a:t>
            </a:r>
            <a:r>
              <a:rPr kumimoji="0" lang="hu-HU" sz="1667" b="0" i="0" u="none" strike="noStrike" kern="1200" cap="none" spc="0" normalizeH="0" baseline="0" noProof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projects</a:t>
            </a:r>
            <a:r>
              <a:rPr kumimoji="0" lang="hu-HU" sz="1667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</a:t>
            </a:r>
            <a:r>
              <a:rPr kumimoji="0" lang="hu-HU" sz="1667" b="0" i="0" u="none" strike="noStrike" kern="1200" cap="none" spc="0" normalizeH="0" baseline="0" noProof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nrgcom</a:t>
            </a:r>
            <a:endParaRPr kumimoji="0" lang="hu-HU" sz="1667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9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4D3872A-5A7E-481C-9960-94677285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41314"/>
            <a:ext cx="10075333" cy="626995"/>
          </a:xfrm>
        </p:spPr>
        <p:txBody>
          <a:bodyPr>
            <a:noAutofit/>
          </a:bodyPr>
          <a:lstStyle/>
          <a:p>
            <a:r>
              <a:rPr lang="hu-HU" sz="3330" dirty="0"/>
              <a:t>NRGCOM project in </a:t>
            </a:r>
            <a:r>
              <a:rPr lang="hu-HU" sz="3330" dirty="0" err="1"/>
              <a:t>numbers</a:t>
            </a:r>
            <a:r>
              <a:rPr lang="hu-HU" sz="3600" dirty="0"/>
              <a:t> </a:t>
            </a:r>
            <a:endParaRPr lang="hu-HU" sz="3600" dirty="0">
              <a:latin typeface="+mn-lt"/>
            </a:endParaRPr>
          </a:p>
        </p:txBody>
      </p:sp>
      <p:graphicFrame>
        <p:nvGraphicFramePr>
          <p:cNvPr id="9" name="Szövegdoboz 6">
            <a:extLst>
              <a:ext uri="{FF2B5EF4-FFF2-40B4-BE49-F238E27FC236}">
                <a16:creationId xmlns:a16="http://schemas.microsoft.com/office/drawing/2014/main" id="{5B801F55-6730-B06C-CE14-50EB83E1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373487"/>
              </p:ext>
            </p:extLst>
          </p:nvPr>
        </p:nvGraphicFramePr>
        <p:xfrm>
          <a:off x="1676401" y="1622608"/>
          <a:ext cx="10075332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ép 1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517EA775-CB9F-3D43-BFA8-BA9A78A7A1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8028" y="6147225"/>
            <a:ext cx="2042728" cy="538922"/>
          </a:xfrm>
          <a:prstGeom prst="rect">
            <a:avLst/>
          </a:prstGeom>
        </p:spPr>
      </p:pic>
      <p:sp>
        <p:nvSpPr>
          <p:cNvPr id="4" name="Egyenes összekötő 3">
            <a:extLst>
              <a:ext uri="{FF2B5EF4-FFF2-40B4-BE49-F238E27FC236}">
                <a16:creationId xmlns:a16="http://schemas.microsoft.com/office/drawing/2014/main" id="{AC364298-A151-525D-AD9B-AFB556FD0D4A}"/>
              </a:ext>
            </a:extLst>
          </p:cNvPr>
          <p:cNvSpPr/>
          <p:nvPr/>
        </p:nvSpPr>
        <p:spPr>
          <a:xfrm>
            <a:off x="1676401" y="5592926"/>
            <a:ext cx="10075332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6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3D2CB-B96B-A78D-AA6B-DB1B7982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41314"/>
            <a:ext cx="10075333" cy="601637"/>
          </a:xfrm>
        </p:spPr>
        <p:txBody>
          <a:bodyPr>
            <a:normAutofit/>
          </a:bodyPr>
          <a:lstStyle/>
          <a:p>
            <a:r>
              <a:rPr lang="hu-HU"/>
              <a:t>Overall Project </a:t>
            </a:r>
            <a:r>
              <a:rPr lang="hu-HU" err="1"/>
              <a:t>Objectives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32D9AF5-1F19-733F-C236-FE5384D1CD98}"/>
              </a:ext>
            </a:extLst>
          </p:cNvPr>
          <p:cNvSpPr txBox="1">
            <a:spLocks/>
          </p:cNvSpPr>
          <p:nvPr/>
        </p:nvSpPr>
        <p:spPr>
          <a:xfrm>
            <a:off x="1752601" y="756745"/>
            <a:ext cx="8978462" cy="5308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>
                <a:solidFill>
                  <a:srgbClr val="003399"/>
                </a:solidFill>
              </a:rPr>
              <a:t>The NRGCOM project aims to </a:t>
            </a:r>
            <a:r>
              <a:rPr lang="hu-HU" sz="1800" dirty="0" err="1">
                <a:solidFill>
                  <a:srgbClr val="003399"/>
                </a:solidFill>
              </a:rPr>
              <a:t>enhance</a:t>
            </a:r>
            <a:r>
              <a:rPr lang="en-US" sz="1800" dirty="0">
                <a:solidFill>
                  <a:srgbClr val="003399"/>
                </a:solidFill>
              </a:rPr>
              <a:t> the </a:t>
            </a:r>
            <a:r>
              <a:rPr lang="en-US" sz="1800" b="1" dirty="0">
                <a:solidFill>
                  <a:srgbClr val="003399"/>
                </a:solidFill>
              </a:rPr>
              <a:t>expansion of renewable energy communities (RECs) in the Danube Region by:</a:t>
            </a:r>
            <a:endParaRPr lang="hu-HU" sz="1800" b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3399"/>
              </a:solidFill>
            </a:endParaRPr>
          </a:p>
          <a:p>
            <a:pPr marL="457200" indent="-342900">
              <a:buFont typeface="+mj-lt"/>
              <a:buAutoNum type="arabicPeriod"/>
            </a:pPr>
            <a:r>
              <a:rPr lang="hu-HU" sz="1800" b="1" dirty="0">
                <a:solidFill>
                  <a:srgbClr val="003399"/>
                </a:solidFill>
              </a:rPr>
              <a:t>E</a:t>
            </a:r>
            <a:r>
              <a:rPr lang="en-US" sz="1800" b="1" dirty="0" err="1">
                <a:solidFill>
                  <a:srgbClr val="003399"/>
                </a:solidFill>
              </a:rPr>
              <a:t>xploring</a:t>
            </a:r>
            <a:r>
              <a:rPr lang="en-US" sz="1800" b="1" dirty="0">
                <a:solidFill>
                  <a:srgbClr val="003399"/>
                </a:solidFill>
              </a:rPr>
              <a:t> the conditions and opportunities for the proper </a:t>
            </a:r>
            <a:r>
              <a:rPr lang="hu-HU" sz="1800" b="1" dirty="0" err="1">
                <a:solidFill>
                  <a:srgbClr val="003399"/>
                </a:solidFill>
              </a:rPr>
              <a:t>functioning</a:t>
            </a:r>
            <a:r>
              <a:rPr lang="en-US" sz="1800" b="1" dirty="0">
                <a:solidFill>
                  <a:srgbClr val="003399"/>
                </a:solidFill>
              </a:rPr>
              <a:t> of energy communities;</a:t>
            </a:r>
          </a:p>
          <a:p>
            <a:pPr marL="457200" indent="-342900">
              <a:buFont typeface="+mj-lt"/>
              <a:buAutoNum type="arabicPeriod"/>
            </a:pPr>
            <a:r>
              <a:rPr lang="hu-HU" sz="1800" b="1" dirty="0">
                <a:solidFill>
                  <a:srgbClr val="003399"/>
                </a:solidFill>
              </a:rPr>
              <a:t>R</a:t>
            </a:r>
            <a:r>
              <a:rPr lang="en-US" sz="1800" b="1" dirty="0" err="1">
                <a:solidFill>
                  <a:srgbClr val="003399"/>
                </a:solidFill>
              </a:rPr>
              <a:t>aising</a:t>
            </a:r>
            <a:r>
              <a:rPr lang="en-US" sz="1800" b="1" dirty="0">
                <a:solidFill>
                  <a:srgbClr val="003399"/>
                </a:solidFill>
              </a:rPr>
              <a:t> general awareness on the concept</a:t>
            </a:r>
            <a:r>
              <a:rPr lang="hu-HU" sz="1800" b="1" dirty="0">
                <a:solidFill>
                  <a:srgbClr val="003399"/>
                </a:solidFill>
              </a:rPr>
              <a:t> of </a:t>
            </a:r>
            <a:r>
              <a:rPr lang="hu-HU" sz="1800" b="1" dirty="0" err="1">
                <a:solidFill>
                  <a:srgbClr val="003399"/>
                </a:solidFill>
              </a:rPr>
              <a:t>energy</a:t>
            </a:r>
            <a:r>
              <a:rPr lang="hu-HU" sz="1800" b="1" dirty="0">
                <a:solidFill>
                  <a:srgbClr val="003399"/>
                </a:solidFill>
              </a:rPr>
              <a:t> </a:t>
            </a:r>
            <a:r>
              <a:rPr lang="hu-HU" sz="1800" b="1" dirty="0" err="1">
                <a:solidFill>
                  <a:srgbClr val="003399"/>
                </a:solidFill>
              </a:rPr>
              <a:t>communities</a:t>
            </a:r>
            <a:r>
              <a:rPr lang="en-US" sz="1800" b="1" dirty="0">
                <a:solidFill>
                  <a:srgbClr val="003399"/>
                </a:solidFill>
              </a:rPr>
              <a:t>;</a:t>
            </a:r>
          </a:p>
          <a:p>
            <a:pPr marL="457200" indent="-342900">
              <a:buFont typeface="+mj-lt"/>
              <a:buAutoNum type="arabicPeriod"/>
            </a:pPr>
            <a:r>
              <a:rPr lang="hu-HU" sz="1800" b="1" dirty="0">
                <a:solidFill>
                  <a:srgbClr val="003399"/>
                </a:solidFill>
              </a:rPr>
              <a:t>E</a:t>
            </a:r>
            <a:r>
              <a:rPr lang="en-US" sz="1800" b="1" dirty="0" err="1">
                <a:solidFill>
                  <a:srgbClr val="003399"/>
                </a:solidFill>
              </a:rPr>
              <a:t>nhancing</a:t>
            </a:r>
            <a:r>
              <a:rPr lang="en-US" sz="1800" b="1" dirty="0">
                <a:solidFill>
                  <a:srgbClr val="003399"/>
                </a:solidFill>
              </a:rPr>
              <a:t> the production of </a:t>
            </a:r>
            <a:r>
              <a:rPr lang="hu-HU" sz="1800" b="1" dirty="0" err="1">
                <a:solidFill>
                  <a:srgbClr val="003399"/>
                </a:solidFill>
              </a:rPr>
              <a:t>renewable</a:t>
            </a:r>
            <a:r>
              <a:rPr lang="en-US" sz="1800" b="1" dirty="0">
                <a:solidFill>
                  <a:srgbClr val="003399"/>
                </a:solidFill>
              </a:rPr>
              <a:t> energy through pilot mentoring new RECs and improving the internal functioning of existing </a:t>
            </a:r>
            <a:r>
              <a:rPr lang="en-US" sz="1800" b="1" dirty="0" err="1">
                <a:solidFill>
                  <a:srgbClr val="003399"/>
                </a:solidFill>
              </a:rPr>
              <a:t>RECs.</a:t>
            </a:r>
            <a:endParaRPr lang="en-US" sz="1800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6" name="Kép 5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92843329-A903-C31B-45CF-95574DF0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8028" y="6147225"/>
            <a:ext cx="2042728" cy="53892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1898011-1B35-4985-BBC4-D900AED0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71" y="4814513"/>
            <a:ext cx="4621169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3D2CB-B96B-A78D-AA6B-DB1B7982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41314"/>
            <a:ext cx="10075333" cy="538922"/>
          </a:xfrm>
        </p:spPr>
        <p:txBody>
          <a:bodyPr>
            <a:noAutofit/>
          </a:bodyPr>
          <a:lstStyle/>
          <a:p>
            <a:r>
              <a:rPr lang="hu-HU" sz="3330" b="1" err="1"/>
              <a:t>Specific</a:t>
            </a:r>
            <a:r>
              <a:rPr lang="hu-HU" sz="3330" b="1"/>
              <a:t> </a:t>
            </a:r>
            <a:r>
              <a:rPr lang="hu-HU" sz="3330" b="1" err="1"/>
              <a:t>Objective</a:t>
            </a:r>
            <a:r>
              <a:rPr lang="hu-HU" sz="3330" b="1"/>
              <a:t> 1 </a:t>
            </a:r>
            <a:br>
              <a:rPr lang="en-US" sz="3330"/>
            </a:br>
            <a:endParaRPr lang="en-GB" sz="333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40432E0-DC92-B54C-4D1F-B21E6F5AD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876709"/>
              </p:ext>
            </p:extLst>
          </p:nvPr>
        </p:nvGraphicFramePr>
        <p:xfrm>
          <a:off x="1589222" y="1351489"/>
          <a:ext cx="9856544" cy="465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1">
            <a:extLst>
              <a:ext uri="{FF2B5EF4-FFF2-40B4-BE49-F238E27FC236}">
                <a16:creationId xmlns:a16="http://schemas.microsoft.com/office/drawing/2014/main" id="{9410ED11-7C23-7120-669E-F194B86EBB7F}"/>
              </a:ext>
            </a:extLst>
          </p:cNvPr>
          <p:cNvSpPr txBox="1">
            <a:spLocks/>
          </p:cNvSpPr>
          <p:nvPr/>
        </p:nvSpPr>
        <p:spPr>
          <a:xfrm>
            <a:off x="1676400" y="997497"/>
            <a:ext cx="10075333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914400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u-HU"/>
            </a:br>
            <a:endParaRPr lang="hu-HU"/>
          </a:p>
        </p:txBody>
      </p:sp>
      <p:pic>
        <p:nvPicPr>
          <p:cNvPr id="4" name="Kép 3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AB406F12-4AD6-94EC-C15F-57D18529B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6588" y="6009363"/>
            <a:ext cx="2042728" cy="5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4D3D1854-5FC7-539C-43B1-1AB2AA46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4138" y="6027067"/>
            <a:ext cx="2042728" cy="53892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598A676-11A7-51AE-1AFC-FE4D2ABCDDC3}"/>
              </a:ext>
            </a:extLst>
          </p:cNvPr>
          <p:cNvSpPr txBox="1"/>
          <p:nvPr/>
        </p:nvSpPr>
        <p:spPr>
          <a:xfrm>
            <a:off x="5578166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Specifikus Cél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88043D7-69D5-E9F5-1020-ED59A15EF347}"/>
              </a:ext>
            </a:extLst>
          </p:cNvPr>
          <p:cNvSpPr txBox="1"/>
          <p:nvPr/>
        </p:nvSpPr>
        <p:spPr>
          <a:xfrm>
            <a:off x="2133598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Specifikus Cél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D48E4DAC-97CA-D9A7-4DB2-8339E7F99787}"/>
              </a:ext>
            </a:extLst>
          </p:cNvPr>
          <p:cNvSpPr txBox="1">
            <a:spLocks/>
          </p:cNvSpPr>
          <p:nvPr/>
        </p:nvSpPr>
        <p:spPr>
          <a:xfrm>
            <a:off x="1676400" y="441314"/>
            <a:ext cx="10075333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33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err="1"/>
              <a:t>Specific</a:t>
            </a:r>
            <a:r>
              <a:rPr lang="hu-HU"/>
              <a:t> </a:t>
            </a:r>
            <a:r>
              <a:rPr lang="hu-HU" err="1"/>
              <a:t>Objective</a:t>
            </a:r>
            <a:r>
              <a:rPr lang="hu-HU"/>
              <a:t> 2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E636BD7C-6768-C969-5FA7-774BEDC3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97497"/>
            <a:ext cx="10075333" cy="6463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hu-HU" sz="2000"/>
            </a:br>
            <a:br>
              <a:rPr lang="hu-HU" sz="2000"/>
            </a:br>
            <a:endParaRPr lang="hu-HU" sz="200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B98D83B-7825-CFEB-FEF9-F622936C4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823191"/>
              </p:ext>
            </p:extLst>
          </p:nvPr>
        </p:nvGraphicFramePr>
        <p:xfrm>
          <a:off x="1780880" y="1419570"/>
          <a:ext cx="9866372" cy="419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90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D3D1854-5FC7-539C-43B1-1AB2AA46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4138" y="6027067"/>
            <a:ext cx="2042728" cy="53892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598A676-11A7-51AE-1AFC-FE4D2ABCDDC3}"/>
              </a:ext>
            </a:extLst>
          </p:cNvPr>
          <p:cNvSpPr txBox="1"/>
          <p:nvPr/>
        </p:nvSpPr>
        <p:spPr>
          <a:xfrm>
            <a:off x="5578166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Specifikus Cél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9AE45E9-D6A5-936F-10B7-3D61119C64FE}"/>
              </a:ext>
            </a:extLst>
          </p:cNvPr>
          <p:cNvSpPr txBox="1"/>
          <p:nvPr/>
        </p:nvSpPr>
        <p:spPr>
          <a:xfrm>
            <a:off x="9075174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Specifikus Cél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88043D7-69D5-E9F5-1020-ED59A15EF347}"/>
              </a:ext>
            </a:extLst>
          </p:cNvPr>
          <p:cNvSpPr txBox="1"/>
          <p:nvPr/>
        </p:nvSpPr>
        <p:spPr>
          <a:xfrm>
            <a:off x="2133598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Specifikus Cél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2BB2EEB4-445A-A7F1-034E-8F5EDF50B3E5}"/>
              </a:ext>
            </a:extLst>
          </p:cNvPr>
          <p:cNvSpPr txBox="1">
            <a:spLocks/>
          </p:cNvSpPr>
          <p:nvPr/>
        </p:nvSpPr>
        <p:spPr>
          <a:xfrm>
            <a:off x="1676400" y="441314"/>
            <a:ext cx="10075333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33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err="1"/>
              <a:t>Specific</a:t>
            </a:r>
            <a:r>
              <a:rPr lang="hu-HU"/>
              <a:t> </a:t>
            </a:r>
            <a:r>
              <a:rPr lang="hu-HU" err="1"/>
              <a:t>Objective</a:t>
            </a:r>
            <a:r>
              <a:rPr lang="hu-HU"/>
              <a:t> 3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BE1AE51F-90FB-836D-B167-9CC0AA8E6DF8}"/>
              </a:ext>
            </a:extLst>
          </p:cNvPr>
          <p:cNvSpPr/>
          <p:nvPr/>
        </p:nvSpPr>
        <p:spPr>
          <a:xfrm>
            <a:off x="1674136" y="1498816"/>
            <a:ext cx="9753251" cy="145086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err="1">
                <a:solidFill>
                  <a:srgbClr val="003399"/>
                </a:solidFill>
              </a:rPr>
              <a:t>Elaboration</a:t>
            </a:r>
            <a:r>
              <a:rPr lang="hu-HU">
                <a:solidFill>
                  <a:srgbClr val="003399"/>
                </a:solidFill>
              </a:rPr>
              <a:t> and pilot testing</a:t>
            </a:r>
            <a:r>
              <a:rPr lang="en-US">
                <a:solidFill>
                  <a:srgbClr val="003399"/>
                </a:solidFill>
              </a:rPr>
              <a:t> a mentoring scheme for energy </a:t>
            </a:r>
            <a:r>
              <a:rPr lang="en-US" err="1">
                <a:solidFill>
                  <a:srgbClr val="003399"/>
                </a:solidFill>
              </a:rPr>
              <a:t>communit</a:t>
            </a:r>
            <a:r>
              <a:rPr lang="hu-HU">
                <a:solidFill>
                  <a:srgbClr val="003399"/>
                </a:solidFill>
              </a:rPr>
              <a:t>y establishment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hu-HU" err="1">
                <a:solidFill>
                  <a:srgbClr val="003399"/>
                </a:solidFill>
              </a:rPr>
              <a:t>Development</a:t>
            </a:r>
            <a:r>
              <a:rPr lang="hu-HU" altLang="hu-HU">
                <a:solidFill>
                  <a:srgbClr val="003399"/>
                </a:solidFill>
              </a:rPr>
              <a:t> and pilot testing of </a:t>
            </a:r>
            <a:r>
              <a:rPr lang="hu-HU" altLang="hu-HU" err="1">
                <a:solidFill>
                  <a:srgbClr val="003399"/>
                </a:solidFill>
              </a:rPr>
              <a:t>technological</a:t>
            </a:r>
            <a:r>
              <a:rPr lang="hu-HU" altLang="hu-HU">
                <a:solidFill>
                  <a:srgbClr val="003399"/>
                </a:solidFill>
              </a:rPr>
              <a:t> software </a:t>
            </a:r>
            <a:r>
              <a:rPr lang="hu-HU" altLang="hu-HU" err="1">
                <a:solidFill>
                  <a:srgbClr val="003399"/>
                </a:solidFill>
              </a:rPr>
              <a:t>solution</a:t>
            </a:r>
            <a:r>
              <a:rPr lang="hu-HU" altLang="hu-HU">
                <a:solidFill>
                  <a:srgbClr val="003399"/>
                </a:solidFill>
              </a:rPr>
              <a:t> in </a:t>
            </a:r>
            <a:r>
              <a:rPr lang="hu-HU" altLang="hu-HU" err="1">
                <a:solidFill>
                  <a:srgbClr val="003399"/>
                </a:solidFill>
              </a:rPr>
              <a:t>functioning</a:t>
            </a:r>
            <a:r>
              <a:rPr lang="hu-HU" altLang="hu-HU">
                <a:solidFill>
                  <a:srgbClr val="003399"/>
                </a:solidFill>
              </a:rPr>
              <a:t> </a:t>
            </a:r>
            <a:r>
              <a:rPr lang="hu-HU" altLang="hu-HU" err="1">
                <a:solidFill>
                  <a:srgbClr val="003399"/>
                </a:solidFill>
              </a:rPr>
              <a:t>energy</a:t>
            </a:r>
            <a:r>
              <a:rPr lang="hu-HU" altLang="hu-HU">
                <a:solidFill>
                  <a:srgbClr val="003399"/>
                </a:solidFill>
              </a:rPr>
              <a:t> </a:t>
            </a:r>
            <a:r>
              <a:rPr lang="hu-HU" altLang="hu-HU" err="1">
                <a:solidFill>
                  <a:srgbClr val="003399"/>
                </a:solidFill>
              </a:rPr>
              <a:t>communities</a:t>
            </a:r>
            <a:endParaRPr lang="hu-HU" altLang="hu-HU">
              <a:solidFill>
                <a:srgbClr val="003399"/>
              </a:solidFill>
            </a:endParaRP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A37D943-B04B-C745-E100-8E5F8DB98113}"/>
              </a:ext>
            </a:extLst>
          </p:cNvPr>
          <p:cNvSpPr/>
          <p:nvPr/>
        </p:nvSpPr>
        <p:spPr>
          <a:xfrm>
            <a:off x="1674136" y="4274491"/>
            <a:ext cx="9753251" cy="144018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b="1">
                <a:solidFill>
                  <a:srgbClr val="003399"/>
                </a:solidFill>
              </a:rPr>
              <a:t>D</a:t>
            </a:r>
            <a:r>
              <a:rPr lang="en-US" b="1" err="1">
                <a:solidFill>
                  <a:srgbClr val="003399"/>
                </a:solidFill>
              </a:rPr>
              <a:t>evelopment</a:t>
            </a:r>
            <a:r>
              <a:rPr lang="en-US" b="1">
                <a:solidFill>
                  <a:srgbClr val="003399"/>
                </a:solidFill>
              </a:rPr>
              <a:t> of a White Paper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on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the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successful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creation</a:t>
            </a:r>
            <a:r>
              <a:rPr lang="hu-HU" b="1">
                <a:solidFill>
                  <a:srgbClr val="003399"/>
                </a:solidFill>
              </a:rPr>
              <a:t> of </a:t>
            </a:r>
            <a:r>
              <a:rPr lang="hu-HU" b="1" err="1">
                <a:solidFill>
                  <a:srgbClr val="003399"/>
                </a:solidFill>
              </a:rPr>
              <a:t>the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appropriate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operational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conditions</a:t>
            </a:r>
            <a:r>
              <a:rPr lang="hu-HU" b="1">
                <a:solidFill>
                  <a:srgbClr val="003399"/>
                </a:solidFill>
              </a:rPr>
              <a:t> </a:t>
            </a:r>
            <a:r>
              <a:rPr lang="hu-HU" b="1" err="1">
                <a:solidFill>
                  <a:srgbClr val="003399"/>
                </a:solidFill>
              </a:rPr>
              <a:t>applicable</a:t>
            </a:r>
            <a:r>
              <a:rPr lang="en-US" b="1">
                <a:solidFill>
                  <a:srgbClr val="003399"/>
                </a:solidFill>
              </a:rPr>
              <a:t> to enhance the use of renewables and the expansion of energy communities</a:t>
            </a:r>
            <a:endParaRPr lang="hu-HU" altLang="hu-HU" b="1">
              <a:solidFill>
                <a:srgbClr val="003399"/>
              </a:solidFill>
            </a:endParaRP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EFD67C5D-217E-B9AC-029E-D8685DCEB24D}"/>
              </a:ext>
            </a:extLst>
          </p:cNvPr>
          <p:cNvSpPr/>
          <p:nvPr/>
        </p:nvSpPr>
        <p:spPr>
          <a:xfrm>
            <a:off x="1674136" y="3229921"/>
            <a:ext cx="9753251" cy="73217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>
                <a:solidFill>
                  <a:srgbClr val="003399"/>
                </a:solidFill>
              </a:rPr>
              <a:t>Creation of a comprehensive map and database containing the operating RECs and their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72165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3D2CB-B96B-A78D-AA6B-DB1B7982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41314"/>
            <a:ext cx="10075333" cy="1204606"/>
          </a:xfrm>
        </p:spPr>
        <p:txBody>
          <a:bodyPr>
            <a:normAutofit/>
          </a:bodyPr>
          <a:lstStyle/>
          <a:p>
            <a:r>
              <a:rPr lang="hu-HU" dirty="0" err="1"/>
              <a:t>Completed</a:t>
            </a:r>
            <a:r>
              <a:rPr lang="hu-HU" dirty="0"/>
              <a:t> NRGCOM </a:t>
            </a:r>
            <a:r>
              <a:rPr lang="hu-HU" dirty="0" err="1"/>
              <a:t>deliverables</a:t>
            </a:r>
            <a:r>
              <a:rPr lang="hu-HU" dirty="0"/>
              <a:t>/</a:t>
            </a:r>
            <a:r>
              <a:rPr lang="hu-HU" dirty="0" err="1"/>
              <a:t>outputs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A72DBE-AE94-CE3D-976E-D0547A8DF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017441"/>
              </p:ext>
            </p:extLst>
          </p:nvPr>
        </p:nvGraphicFramePr>
        <p:xfrm>
          <a:off x="1780880" y="900855"/>
          <a:ext cx="9866372" cy="524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Kép 9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62B9F620-DC12-FC5E-7BC4-9FCC1F2DA8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8028" y="6147225"/>
            <a:ext cx="2042728" cy="538922"/>
          </a:xfrm>
          <a:prstGeom prst="rect">
            <a:avLst/>
          </a:prstGeom>
        </p:spPr>
      </p:pic>
      <p:pic>
        <p:nvPicPr>
          <p:cNvPr id="7" name="Kép 6" descr="A képen Gyermekrajz, Grafika, sor, Színess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FAA86D9-64EE-332F-6255-B7FB9CC9D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8" y="1295297"/>
            <a:ext cx="356730" cy="312174"/>
          </a:xfrm>
          <a:prstGeom prst="rect">
            <a:avLst/>
          </a:prstGeom>
        </p:spPr>
      </p:pic>
      <p:pic>
        <p:nvPicPr>
          <p:cNvPr id="9" name="Kép 8" descr="A képen ablak, Téglalap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C4087E-E858-BE0D-D5EB-9C8C892191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01" y="3725977"/>
            <a:ext cx="483759" cy="403843"/>
          </a:xfrm>
          <a:prstGeom prst="rect">
            <a:avLst/>
          </a:prstGeom>
        </p:spPr>
      </p:pic>
      <p:pic>
        <p:nvPicPr>
          <p:cNvPr id="16" name="Kép 15" descr="A képen Grafika, clipart, rajzfilm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292C3C0-21F9-0E2F-7E48-D1C096F944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16" y="4567719"/>
            <a:ext cx="431381" cy="443973"/>
          </a:xfrm>
          <a:prstGeom prst="rect">
            <a:avLst/>
          </a:prstGeom>
        </p:spPr>
      </p:pic>
      <p:pic>
        <p:nvPicPr>
          <p:cNvPr id="20" name="Kép 19" descr="A képen rajzfilm, ruházat, álló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177146F-BFB5-E2AB-7568-1CC5501D9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01" y="2891594"/>
            <a:ext cx="483759" cy="400014"/>
          </a:xfrm>
          <a:prstGeom prst="rect">
            <a:avLst/>
          </a:prstGeom>
        </p:spPr>
      </p:pic>
      <p:pic>
        <p:nvPicPr>
          <p:cNvPr id="24" name="Kép 23" descr="A képen rajz, vázlat, illusztráció, clipar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1B327A8-EFE4-127C-9324-5A07B9F790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70" y="5326788"/>
            <a:ext cx="446748" cy="630357"/>
          </a:xfrm>
          <a:prstGeom prst="rect">
            <a:avLst/>
          </a:prstGeom>
        </p:spPr>
      </p:pic>
      <p:pic>
        <p:nvPicPr>
          <p:cNvPr id="27" name="Kép 26" descr="A képen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74204E4-25BA-2CFC-61B5-38C214B990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2827" y="2067012"/>
            <a:ext cx="566312" cy="3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82C39-6BD3-04D2-F06D-731103E9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41D032-F792-B3E9-DEB0-A77E3261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41314"/>
            <a:ext cx="10075333" cy="1204606"/>
          </a:xfrm>
        </p:spPr>
        <p:txBody>
          <a:bodyPr>
            <a:normAutofit/>
          </a:bodyPr>
          <a:lstStyle/>
          <a:p>
            <a:r>
              <a:rPr lang="hu-HU" dirty="0" err="1"/>
              <a:t>Completed</a:t>
            </a:r>
            <a:r>
              <a:rPr lang="hu-HU" dirty="0"/>
              <a:t> NRGCOM </a:t>
            </a:r>
            <a:r>
              <a:rPr lang="hu-HU" dirty="0" err="1"/>
              <a:t>Deliverables</a:t>
            </a:r>
            <a:r>
              <a:rPr lang="hu-HU" dirty="0"/>
              <a:t> / </a:t>
            </a:r>
            <a:r>
              <a:rPr lang="hu-HU" dirty="0" err="1"/>
              <a:t>Outputs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59811B-8B78-DEFB-C6E2-3C8B3343C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706420"/>
              </p:ext>
            </p:extLst>
          </p:nvPr>
        </p:nvGraphicFramePr>
        <p:xfrm>
          <a:off x="1752599" y="1118958"/>
          <a:ext cx="9866371" cy="392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Kép 9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797FD429-DE44-7B47-23B5-1F7DB4BC2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8028" y="6147225"/>
            <a:ext cx="2042728" cy="53892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FCF7F93-BEA1-8F43-5D39-F35EFB3C386B}"/>
              </a:ext>
            </a:extLst>
          </p:cNvPr>
          <p:cNvSpPr txBox="1"/>
          <p:nvPr/>
        </p:nvSpPr>
        <p:spPr>
          <a:xfrm>
            <a:off x="1523782" y="5241303"/>
            <a:ext cx="98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3399"/>
                </a:solidFill>
              </a:rPr>
              <a:t>https://interreg-danube.eu/projects/nrgcom/outputs-deliverables</a:t>
            </a:r>
            <a:endParaRPr lang="en-GB" sz="2000" b="1" dirty="0">
              <a:solidFill>
                <a:srgbClr val="003399"/>
              </a:solidFill>
            </a:endParaRPr>
          </a:p>
        </p:txBody>
      </p:sp>
      <p:pic>
        <p:nvPicPr>
          <p:cNvPr id="11" name="Kép 10" descr="A képen rajzfilm, ruházat, álló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4A886B8-624B-025A-8567-7FA6D2F07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50" y="3635092"/>
            <a:ext cx="468196" cy="387145"/>
          </a:xfrm>
          <a:prstGeom prst="rect">
            <a:avLst/>
          </a:prstGeom>
        </p:spPr>
      </p:pic>
      <p:pic>
        <p:nvPicPr>
          <p:cNvPr id="13" name="Kép 12" descr="A képen óra, kör, Grafika, rajzfil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51F3935-F5DF-2020-1D83-DACC45DDA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2214" y="2849543"/>
            <a:ext cx="456689" cy="495050"/>
          </a:xfrm>
          <a:prstGeom prst="rect">
            <a:avLst/>
          </a:prstGeom>
        </p:spPr>
      </p:pic>
      <p:pic>
        <p:nvPicPr>
          <p:cNvPr id="16" name="Kép 15" descr="A képen rajzfilm, rajz, művészet, illusztráci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9438857-BB17-5B1F-B613-11884C2FC8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35" y="4325962"/>
            <a:ext cx="580460" cy="387144"/>
          </a:xfrm>
          <a:prstGeom prst="rect">
            <a:avLst/>
          </a:prstGeom>
        </p:spPr>
      </p:pic>
      <p:pic>
        <p:nvPicPr>
          <p:cNvPr id="5" name="Kép 4" descr="A képen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F71792B-5DB8-CBB9-3877-942FBD37C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8" y="2139562"/>
            <a:ext cx="476758" cy="372079"/>
          </a:xfrm>
          <a:prstGeom prst="rect">
            <a:avLst/>
          </a:prstGeom>
        </p:spPr>
      </p:pic>
      <p:pic>
        <p:nvPicPr>
          <p:cNvPr id="9" name="Kép 8" descr="A képen Grafika, embléma, Grafikus tervezés, Acélké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3F069CA-2DB9-2B6F-010A-FA8B1A50FA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88" y="1407488"/>
            <a:ext cx="406753" cy="3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DF4CF-3D16-625D-577E-44CD821B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1B0A922-0CB1-6399-8E70-1E92D31D203F}"/>
              </a:ext>
            </a:extLst>
          </p:cNvPr>
          <p:cNvSpPr txBox="1"/>
          <p:nvPr/>
        </p:nvSpPr>
        <p:spPr>
          <a:xfrm>
            <a:off x="5578166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>
                <a:solidFill>
                  <a:prstClr val="white"/>
                </a:solidFill>
                <a:latin typeface="Open Sans"/>
              </a:rPr>
              <a:t>Specifikus Cél 2</a:t>
            </a:r>
          </a:p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6715F63-B1B8-0C58-A80E-0197A0D239B2}"/>
              </a:ext>
            </a:extLst>
          </p:cNvPr>
          <p:cNvSpPr txBox="1"/>
          <p:nvPr/>
        </p:nvSpPr>
        <p:spPr>
          <a:xfrm>
            <a:off x="9075174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  <a:latin typeface="Open Sans"/>
              </a:rPr>
              <a:t>Specifikus Cél 3</a:t>
            </a:r>
          </a:p>
          <a:p>
            <a:pPr algn="ctr"/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E60335A-F902-EF68-ACEF-B67699078CC4}"/>
              </a:ext>
            </a:extLst>
          </p:cNvPr>
          <p:cNvSpPr txBox="1"/>
          <p:nvPr/>
        </p:nvSpPr>
        <p:spPr>
          <a:xfrm>
            <a:off x="2133598" y="2949678"/>
            <a:ext cx="22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white"/>
                </a:solidFill>
                <a:latin typeface="Open Sans"/>
              </a:rPr>
              <a:t>Specifikus Cél 1</a:t>
            </a:r>
          </a:p>
          <a:p>
            <a:pPr algn="ctr"/>
            <a:endParaRPr lang="hu-HU" dirty="0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F25D712-4F16-EB34-6D43-5BD1B323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41314"/>
            <a:ext cx="9810750" cy="677395"/>
          </a:xfrm>
        </p:spPr>
        <p:txBody>
          <a:bodyPr>
            <a:noAutofit/>
          </a:bodyPr>
          <a:lstStyle/>
          <a:p>
            <a:r>
              <a:rPr lang="hu-HU" dirty="0" err="1"/>
              <a:t>Ongoing</a:t>
            </a:r>
            <a:r>
              <a:rPr lang="hu-HU" dirty="0"/>
              <a:t> </a:t>
            </a:r>
            <a:r>
              <a:rPr lang="hu-HU" dirty="0" err="1"/>
              <a:t>Activities</a:t>
            </a:r>
            <a:endParaRPr lang="hu-HU" dirty="0"/>
          </a:p>
        </p:txBody>
      </p:sp>
      <p:pic>
        <p:nvPicPr>
          <p:cNvPr id="17" name="Kép 16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80B9A4D3-A8BA-6FAD-D7F4-AA6E70BA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8028" y="6147225"/>
            <a:ext cx="2042728" cy="53892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F69F224-4B3D-4825-E213-3A2429D6701E}"/>
              </a:ext>
            </a:extLst>
          </p:cNvPr>
          <p:cNvSpPr txBox="1"/>
          <p:nvPr/>
        </p:nvSpPr>
        <p:spPr>
          <a:xfrm>
            <a:off x="1676399" y="1782254"/>
            <a:ext cx="93821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Renewable Energy Community Ambassador Network: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more than 250 REC ambassadors</a:t>
            </a:r>
            <a:endParaRPr lang="hu-HU" dirty="0">
              <a:solidFill>
                <a:srgbClr val="FF0000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Mentoring of new energy community initiatives </a:t>
            </a:r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in </a:t>
            </a:r>
            <a:r>
              <a:rPr lang="en-US" i="1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Hungary</a:t>
            </a:r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, Croatia, Serbia, Moldova and Germany: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ongoing</a:t>
            </a:r>
            <a:endParaRPr lang="hu-HU" dirty="0">
              <a:solidFill>
                <a:srgbClr val="FF0000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Enhancing the efficiency of existing energy communities </a:t>
            </a:r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in the Czech Republic, Slovenia, Austria and Slovakia: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ongoing</a:t>
            </a:r>
            <a:endParaRPr lang="hu-HU" dirty="0">
              <a:solidFill>
                <a:srgbClr val="FF0000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Continuous transnational cooperation, knowledge sharing and capacity building</a:t>
            </a:r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White Paper based on the project results</a:t>
            </a:r>
            <a:endParaRPr lang="hu-HU" dirty="0">
              <a:solidFill>
                <a:srgbClr val="003399"/>
              </a:solidFill>
              <a:latin typeface="+mj-lt"/>
              <a:ea typeface="Calibri" panose="020F0502020204030204" pitchFamily="34" charset="0"/>
            </a:endParaRPr>
          </a:p>
          <a:p>
            <a:pPr lvl="0"/>
            <a:r>
              <a:rPr lang="en-US" dirty="0">
                <a:solidFill>
                  <a:srgbClr val="003399"/>
                </a:solidFill>
                <a:latin typeface="+mj-lt"/>
                <a:ea typeface="Calibri" panose="020F0502020204030204" pitchFamily="34" charset="0"/>
              </a:rPr>
              <a:t>providing guidance for the establishment, professional operation and effective management of energy communities: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July 2026</a:t>
            </a:r>
            <a:endParaRPr lang="hu-HU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" name="Kép 17" descr="A képen rajz, clipart, illusztráció, rajzfil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8518560-6AE5-0309-9820-796F7CEF5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2351137"/>
            <a:ext cx="301659" cy="579698"/>
          </a:xfrm>
          <a:prstGeom prst="rect">
            <a:avLst/>
          </a:prstGeom>
        </p:spPr>
      </p:pic>
      <p:pic>
        <p:nvPicPr>
          <p:cNvPr id="11" name="Kép 10" descr="A képen ruházat, rajzfilm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EF74893-D3DA-696C-3293-1661460B7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601" y="1590418"/>
            <a:ext cx="533920" cy="492429"/>
          </a:xfrm>
          <a:prstGeom prst="rect">
            <a:avLst/>
          </a:prstGeom>
        </p:spPr>
      </p:pic>
      <p:pic>
        <p:nvPicPr>
          <p:cNvPr id="12" name="Kép 11" descr="A képen lábbelik, ruházat, rajzfil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C419214-89EF-8A1A-E657-A684D616C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03" y="5080352"/>
            <a:ext cx="753713" cy="579698"/>
          </a:xfrm>
          <a:prstGeom prst="rect">
            <a:avLst/>
          </a:prstGeom>
        </p:spPr>
      </p:pic>
      <p:pic>
        <p:nvPicPr>
          <p:cNvPr id="15" name="Kép 14" descr="A képen Grafika, clipart, rajzfilm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DC8A72B-7670-C5FA-6EC7-F21697D22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32" y="4253652"/>
            <a:ext cx="474057" cy="487895"/>
          </a:xfrm>
          <a:prstGeom prst="rect">
            <a:avLst/>
          </a:prstGeom>
        </p:spPr>
      </p:pic>
      <p:pic>
        <p:nvPicPr>
          <p:cNvPr id="16" name="Kép 15" descr="A képen rajz, illusztráció, clipart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993BBDF-F846-213D-4407-E66104672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0931" y="3389019"/>
            <a:ext cx="547593" cy="4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28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FF90222DA6448468561DDB7B83BE7E8" ma:contentTypeVersion="18" ma:contentTypeDescription="Új dokumentum létrehozása." ma:contentTypeScope="" ma:versionID="0aa57a7309647f91223d9b338e0938c1">
  <xsd:schema xmlns:xsd="http://www.w3.org/2001/XMLSchema" xmlns:xs="http://www.w3.org/2001/XMLSchema" xmlns:p="http://schemas.microsoft.com/office/2006/metadata/properties" xmlns:ns2="1940cd41-423e-4583-be09-bdbce60086d5" xmlns:ns3="efc5b845-d0c4-494e-a142-96e51b5a5521" targetNamespace="http://schemas.microsoft.com/office/2006/metadata/properties" ma:root="true" ma:fieldsID="0eb427fb5bb1362ccd3c6a396515186c" ns2:_="" ns3:_="">
    <xsd:import namespace="1940cd41-423e-4583-be09-bdbce60086d5"/>
    <xsd:import namespace="efc5b845-d0c4-494e-a142-96e51b5a5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0cd41-423e-4583-be09-bdbce6008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0ce0bf48-eb52-48a5-a101-67f9115812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5b845-d0c4-494e-a142-96e51b5a5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2f36c0-2662-4714-89e7-26d0111061ed}" ma:internalName="TaxCatchAll" ma:showField="CatchAllData" ma:web="efc5b845-d0c4-494e-a142-96e51b5a5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608951-F99D-4F74-9364-F068E2CFFC8A}">
  <ds:schemaRefs>
    <ds:schemaRef ds:uri="1940cd41-423e-4583-be09-bdbce60086d5"/>
    <ds:schemaRef ds:uri="efc5b845-d0c4-494e-a142-96e51b5a55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A07F3B-1D99-4408-8535-58ED2A8001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709</Words>
  <Application>Microsoft Office PowerPoint</Application>
  <PresentationFormat>Szélesvásznú</PresentationFormat>
  <Paragraphs>85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Office-téma</vt:lpstr>
      <vt:lpstr>NRGCOM </vt:lpstr>
      <vt:lpstr>NRGCOM project in numbers </vt:lpstr>
      <vt:lpstr>Overall Project Objectives</vt:lpstr>
      <vt:lpstr>Specific Objective 1  </vt:lpstr>
      <vt:lpstr>  </vt:lpstr>
      <vt:lpstr>PowerPoint-bemutató</vt:lpstr>
      <vt:lpstr>Completed NRGCOM deliverables/outputs</vt:lpstr>
      <vt:lpstr>Completed NRGCOM Deliverables / Outputs</vt:lpstr>
      <vt:lpstr>Ongoing Activities</vt:lpstr>
      <vt:lpstr>Expected Long-Term Results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Petra Puchmann</dc:creator>
  <cp:lastModifiedBy>Tóth Melinda</cp:lastModifiedBy>
  <cp:revision>9</cp:revision>
  <dcterms:created xsi:type="dcterms:W3CDTF">2024-02-29T12:41:56Z</dcterms:created>
  <dcterms:modified xsi:type="dcterms:W3CDTF">2025-11-20T06:24:38Z</dcterms:modified>
</cp:coreProperties>
</file>