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handoutMasterIdLst>
    <p:handoutMasterId r:id="rId17"/>
  </p:handoutMasterIdLst>
  <p:sldIdLst>
    <p:sldId id="256" r:id="rId3"/>
    <p:sldId id="257" r:id="rId4"/>
    <p:sldId id="313" r:id="rId5"/>
    <p:sldId id="314" r:id="rId6"/>
    <p:sldId id="308" r:id="rId7"/>
    <p:sldId id="309" r:id="rId8"/>
    <p:sldId id="260" r:id="rId9"/>
    <p:sldId id="318" r:id="rId10"/>
    <p:sldId id="315" r:id="rId11"/>
    <p:sldId id="292" r:id="rId12"/>
    <p:sldId id="321" r:id="rId13"/>
    <p:sldId id="316" r:id="rId14"/>
    <p:sldId id="319" r:id="rId15"/>
    <p:sldId id="261" r:id="rId16"/>
  </p:sldIdLst>
  <p:sldSz cx="9144000" cy="6858000" type="screen4x3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D2595BF6-6D43-49E2-9F74-8EA8E00C1A4D}">
          <p14:sldIdLst/>
        </p14:section>
        <p14:section name="Title" id="{661B0744-E1AC-4300-89C6-254DA6AABD6D}">
          <p14:sldIdLst>
            <p14:sldId id="256"/>
          </p14:sldIdLst>
        </p14:section>
        <p14:section name="Subtitle" id="{D070F3F6-229B-4E9C-A46B-56F8F5CB6902}">
          <p14:sldIdLst>
            <p14:sldId id="257"/>
          </p14:sldIdLst>
        </p14:section>
        <p14:section name="Inner page" id="{EB31CABC-5144-4090-88C0-E46CD3C8CB27}">
          <p14:sldIdLst>
            <p14:sldId id="313"/>
            <p14:sldId id="314"/>
            <p14:sldId id="308"/>
            <p14:sldId id="309"/>
            <p14:sldId id="260"/>
            <p14:sldId id="318"/>
            <p14:sldId id="315"/>
            <p14:sldId id="292"/>
            <p14:sldId id="321"/>
            <p14:sldId id="316"/>
            <p14:sldId id="319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65F91"/>
    <a:srgbClr val="1F497D"/>
    <a:srgbClr val="365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5C2CD-DBD1-48EE-B55D-0DF836750510}" type="doc">
      <dgm:prSet loTypeId="urn:microsoft.com/office/officeart/2008/layout/Lin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5C75B4C5-F9CD-4E9A-889A-C54D8B7E4068}">
      <dgm:prSet phldrT="[Text]"/>
      <dgm:spPr/>
      <dgm:t>
        <a:bodyPr/>
        <a:lstStyle/>
        <a:p>
          <a:r>
            <a:rPr lang="en-US" dirty="0" smtClean="0">
              <a:solidFill>
                <a:srgbClr val="4F81BD"/>
              </a:solidFill>
              <a:latin typeface="Cambria" panose="02040503050406030204" pitchFamily="18" charset="0"/>
            </a:rPr>
            <a:t>CONTENTS</a:t>
          </a:r>
          <a:endParaRPr lang="en-GB" dirty="0">
            <a:solidFill>
              <a:srgbClr val="4F81BD"/>
            </a:solidFill>
            <a:latin typeface="Cambria" panose="02040503050406030204" pitchFamily="18" charset="0"/>
          </a:endParaRPr>
        </a:p>
      </dgm:t>
    </dgm:pt>
    <dgm:pt modelId="{C335E800-2F7C-45D9-9333-241EE6314219}" type="parTrans" cxnId="{374BFF20-DFD9-42C7-B097-51E2CB986E86}">
      <dgm:prSet/>
      <dgm:spPr/>
      <dgm:t>
        <a:bodyPr/>
        <a:lstStyle/>
        <a:p>
          <a:endParaRPr lang="en-GB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C4751500-E34A-426E-B0FC-D6DF59A242CF}" type="sibTrans" cxnId="{374BFF20-DFD9-42C7-B097-51E2CB986E86}">
      <dgm:prSet/>
      <dgm:spPr/>
      <dgm:t>
        <a:bodyPr/>
        <a:lstStyle/>
        <a:p>
          <a:endParaRPr lang="en-GB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A5F66F8E-907B-4A01-B637-98825D9BE794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Scope of SO 3.2</a:t>
          </a:r>
          <a:endParaRPr lang="en-GB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6D5BBDAE-4ECD-46E2-84C9-A997557A9864}" type="parTrans" cxnId="{68E36C23-DA39-4780-869A-39715D6B2D18}">
      <dgm:prSet/>
      <dgm:spPr/>
      <dgm:t>
        <a:bodyPr/>
        <a:lstStyle/>
        <a:p>
          <a:endParaRPr lang="en-GB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CF14E096-9E22-471F-964D-E7CE5D8A93E3}" type="sibTrans" cxnId="{68E36C23-DA39-4780-869A-39715D6B2D18}">
      <dgm:prSet/>
      <dgm:spPr/>
      <dgm:t>
        <a:bodyPr/>
        <a:lstStyle/>
        <a:p>
          <a:endParaRPr lang="en-GB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7364509B-53F3-49D1-81E9-A42232ED9BCD}">
      <dgm:prSet phldrT="[Text]"/>
      <dgm:spPr/>
      <dgm:t>
        <a:bodyPr/>
        <a:lstStyle/>
        <a:p>
          <a:r>
            <a:rPr lang="en-US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Links between DTP &amp; EUSDR</a:t>
          </a:r>
          <a:endParaRPr lang="en-GB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617129C1-997A-4286-8FBE-830F790F34FF}" type="parTrans" cxnId="{70007EB3-FE91-4BA4-B2C0-67F70ED611B0}">
      <dgm:prSet/>
      <dgm:spPr/>
      <dgm:t>
        <a:bodyPr/>
        <a:lstStyle/>
        <a:p>
          <a:endParaRPr lang="en-GB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0B07F320-4DF1-4C1C-B9C6-1B54CEB057A2}" type="sibTrans" cxnId="{70007EB3-FE91-4BA4-B2C0-67F70ED611B0}">
      <dgm:prSet/>
      <dgm:spPr/>
      <dgm:t>
        <a:bodyPr/>
        <a:lstStyle/>
        <a:p>
          <a:endParaRPr lang="en-GB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B6BF618A-3575-453D-967D-9DED22C1AF17}">
      <dgm:prSet phldrT="[Text]"/>
      <dgm:spPr/>
      <dgm:t>
        <a:bodyPr/>
        <a:lstStyle/>
        <a:p>
          <a:r>
            <a:rPr lang="en-US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1</a:t>
          </a:r>
          <a:r>
            <a:rPr lang="en-US" baseline="3000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st</a:t>
          </a:r>
          <a:r>
            <a:rPr lang="en-US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 Call for Proposals</a:t>
          </a:r>
          <a:endParaRPr lang="en-GB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38A5EB13-0812-457C-BF97-4075A944A708}" type="parTrans" cxnId="{BF366F7C-E579-4269-882B-7B52199F21C8}">
      <dgm:prSet/>
      <dgm:spPr/>
      <dgm:t>
        <a:bodyPr/>
        <a:lstStyle/>
        <a:p>
          <a:endParaRPr lang="en-GB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E5BD124F-F833-4C69-A376-62F8396C21BF}" type="sibTrans" cxnId="{BF366F7C-E579-4269-882B-7B52199F21C8}">
      <dgm:prSet/>
      <dgm:spPr/>
      <dgm:t>
        <a:bodyPr/>
        <a:lstStyle/>
        <a:p>
          <a:endParaRPr lang="en-GB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6574465D-10F4-448B-B036-F6C00E0C5235}">
      <dgm:prSet phldrT="[Text]"/>
      <dgm:spPr/>
      <dgm:t>
        <a:bodyPr/>
        <a:lstStyle/>
        <a:p>
          <a:r>
            <a:rPr lang="en-US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2</a:t>
          </a:r>
          <a:r>
            <a:rPr lang="en-US" baseline="3000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nd</a:t>
          </a:r>
          <a:r>
            <a:rPr lang="en-US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 Call for Proposals</a:t>
          </a:r>
          <a:endParaRPr lang="en-GB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A7EA607B-08B8-46DF-98C3-E947CED742D2}" type="parTrans" cxnId="{A9E5E12D-5858-445E-9D7E-199F22D297BF}">
      <dgm:prSet/>
      <dgm:spPr/>
      <dgm:t>
        <a:bodyPr/>
        <a:lstStyle/>
        <a:p>
          <a:endParaRPr lang="en-GB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616C42CF-1246-4C1B-9B47-D1B7A54F2F0D}" type="sibTrans" cxnId="{A9E5E12D-5858-445E-9D7E-199F22D297BF}">
      <dgm:prSet/>
      <dgm:spPr/>
      <dgm:t>
        <a:bodyPr/>
        <a:lstStyle/>
        <a:p>
          <a:endParaRPr lang="en-GB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2DDC267A-EE1F-49C5-8824-44552647C206}">
      <dgm:prSet phldrT="[Text]"/>
      <dgm:spPr/>
      <dgm:t>
        <a:bodyPr/>
        <a:lstStyle/>
        <a:p>
          <a:r>
            <a:rPr lang="en-US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Seed Money Facility</a:t>
          </a:r>
          <a:endParaRPr lang="en-GB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4EBE9EFD-8C03-41A2-8CD7-8ADE538FBCB8}" type="parTrans" cxnId="{6FDF4B4B-26BB-4114-940D-27B60E264F2F}">
      <dgm:prSet/>
      <dgm:spPr/>
      <dgm:t>
        <a:bodyPr/>
        <a:lstStyle/>
        <a:p>
          <a:endParaRPr lang="en-GB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96F95615-BC22-4092-9227-5146EE7839C2}" type="sibTrans" cxnId="{6FDF4B4B-26BB-4114-940D-27B60E264F2F}">
      <dgm:prSet/>
      <dgm:spPr/>
      <dgm:t>
        <a:bodyPr/>
        <a:lstStyle/>
        <a:p>
          <a:endParaRPr lang="en-GB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45BFD68E-16F3-4940-B729-841D99D4BC55}">
      <dgm:prSet phldrT="[Text]"/>
      <dgm:spPr/>
      <dgm:t>
        <a:bodyPr/>
        <a:lstStyle/>
        <a:p>
          <a:r>
            <a:rPr lang="en-US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Joint EUSDR – DTP Annual Forum</a:t>
          </a:r>
          <a:endParaRPr lang="en-GB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4BC15CA7-A146-484E-8C68-F585D5E73C52}" type="parTrans" cxnId="{0ADE469E-C668-485B-B204-7D153780A97C}">
      <dgm:prSet/>
      <dgm:spPr/>
      <dgm:t>
        <a:bodyPr/>
        <a:lstStyle/>
        <a:p>
          <a:endParaRPr lang="en-GB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70924954-8FAA-4C12-A740-0FAE76A6DCCE}" type="sibTrans" cxnId="{0ADE469E-C668-485B-B204-7D153780A97C}">
      <dgm:prSet/>
      <dgm:spPr/>
      <dgm:t>
        <a:bodyPr/>
        <a:lstStyle/>
        <a:p>
          <a:endParaRPr lang="en-GB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C851786E-30FE-439E-A421-A69D64D4C25E}" type="pres">
      <dgm:prSet presAssocID="{6885C2CD-DBD1-48EE-B55D-0DF83675051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38A5428C-B707-4B77-B507-190FB88EBE12}" type="pres">
      <dgm:prSet presAssocID="{5C75B4C5-F9CD-4E9A-889A-C54D8B7E4068}" presName="thickLine" presStyleLbl="alignNode1" presStyleIdx="0" presStyleCnt="1"/>
      <dgm:spPr/>
    </dgm:pt>
    <dgm:pt modelId="{DA0384E7-DE74-4244-8A8D-5393070062E6}" type="pres">
      <dgm:prSet presAssocID="{5C75B4C5-F9CD-4E9A-889A-C54D8B7E4068}" presName="horz1" presStyleCnt="0"/>
      <dgm:spPr/>
    </dgm:pt>
    <dgm:pt modelId="{D53A4E34-923F-4180-8B0F-F3EDB920393F}" type="pres">
      <dgm:prSet presAssocID="{5C75B4C5-F9CD-4E9A-889A-C54D8B7E4068}" presName="tx1" presStyleLbl="revTx" presStyleIdx="0" presStyleCnt="7"/>
      <dgm:spPr/>
      <dgm:t>
        <a:bodyPr/>
        <a:lstStyle/>
        <a:p>
          <a:endParaRPr lang="en-GB"/>
        </a:p>
      </dgm:t>
    </dgm:pt>
    <dgm:pt modelId="{D17084B7-BF3D-4A0E-8DDD-BCE87482E218}" type="pres">
      <dgm:prSet presAssocID="{5C75B4C5-F9CD-4E9A-889A-C54D8B7E4068}" presName="vert1" presStyleCnt="0"/>
      <dgm:spPr/>
    </dgm:pt>
    <dgm:pt modelId="{8E6AD613-93C1-4E43-9052-EA0C05168AD3}" type="pres">
      <dgm:prSet presAssocID="{A5F66F8E-907B-4A01-B637-98825D9BE794}" presName="vertSpace2a" presStyleCnt="0"/>
      <dgm:spPr/>
    </dgm:pt>
    <dgm:pt modelId="{E99E10F7-4CD0-46E2-A325-5A3BA2785829}" type="pres">
      <dgm:prSet presAssocID="{A5F66F8E-907B-4A01-B637-98825D9BE794}" presName="horz2" presStyleCnt="0"/>
      <dgm:spPr/>
    </dgm:pt>
    <dgm:pt modelId="{84CC12FF-2FE7-40A4-96C2-8A6635322602}" type="pres">
      <dgm:prSet presAssocID="{A5F66F8E-907B-4A01-B637-98825D9BE794}" presName="horzSpace2" presStyleCnt="0"/>
      <dgm:spPr/>
    </dgm:pt>
    <dgm:pt modelId="{B99CA7BB-B31D-4403-80E0-C19E0CAC79A0}" type="pres">
      <dgm:prSet presAssocID="{A5F66F8E-907B-4A01-B637-98825D9BE794}" presName="tx2" presStyleLbl="revTx" presStyleIdx="1" presStyleCnt="7"/>
      <dgm:spPr/>
      <dgm:t>
        <a:bodyPr/>
        <a:lstStyle/>
        <a:p>
          <a:endParaRPr lang="en-GB"/>
        </a:p>
      </dgm:t>
    </dgm:pt>
    <dgm:pt modelId="{10C7E2D2-2B0C-41D0-BAD2-E8B3685829C2}" type="pres">
      <dgm:prSet presAssocID="{A5F66F8E-907B-4A01-B637-98825D9BE794}" presName="vert2" presStyleCnt="0"/>
      <dgm:spPr/>
    </dgm:pt>
    <dgm:pt modelId="{B132CEFD-71C9-461D-8852-51551E6870B7}" type="pres">
      <dgm:prSet presAssocID="{A5F66F8E-907B-4A01-B637-98825D9BE794}" presName="thinLine2b" presStyleLbl="callout" presStyleIdx="0" presStyleCnt="6"/>
      <dgm:spPr/>
    </dgm:pt>
    <dgm:pt modelId="{F43CB58E-AB8B-42DF-AAA7-FE628BC96D01}" type="pres">
      <dgm:prSet presAssocID="{A5F66F8E-907B-4A01-B637-98825D9BE794}" presName="vertSpace2b" presStyleCnt="0"/>
      <dgm:spPr/>
    </dgm:pt>
    <dgm:pt modelId="{C47BE093-088E-4368-A47D-894AC943C46D}" type="pres">
      <dgm:prSet presAssocID="{7364509B-53F3-49D1-81E9-A42232ED9BCD}" presName="horz2" presStyleCnt="0"/>
      <dgm:spPr/>
    </dgm:pt>
    <dgm:pt modelId="{19582A45-7594-4B5A-BC96-A453FAA092E3}" type="pres">
      <dgm:prSet presAssocID="{7364509B-53F3-49D1-81E9-A42232ED9BCD}" presName="horzSpace2" presStyleCnt="0"/>
      <dgm:spPr/>
    </dgm:pt>
    <dgm:pt modelId="{8711542E-6291-4CE5-8246-78B3A2CC57CA}" type="pres">
      <dgm:prSet presAssocID="{7364509B-53F3-49D1-81E9-A42232ED9BCD}" presName="tx2" presStyleLbl="revTx" presStyleIdx="2" presStyleCnt="7"/>
      <dgm:spPr/>
      <dgm:t>
        <a:bodyPr/>
        <a:lstStyle/>
        <a:p>
          <a:endParaRPr lang="en-GB"/>
        </a:p>
      </dgm:t>
    </dgm:pt>
    <dgm:pt modelId="{8199B0E6-0F8E-418C-B545-474308AB7555}" type="pres">
      <dgm:prSet presAssocID="{7364509B-53F3-49D1-81E9-A42232ED9BCD}" presName="vert2" presStyleCnt="0"/>
      <dgm:spPr/>
    </dgm:pt>
    <dgm:pt modelId="{238E64A9-DCAC-41CE-83A1-AAF59769FF78}" type="pres">
      <dgm:prSet presAssocID="{7364509B-53F3-49D1-81E9-A42232ED9BCD}" presName="thinLine2b" presStyleLbl="callout" presStyleIdx="1" presStyleCnt="6"/>
      <dgm:spPr/>
    </dgm:pt>
    <dgm:pt modelId="{6160EDA3-C6FB-4BA1-AB84-623BD4F91D7D}" type="pres">
      <dgm:prSet presAssocID="{7364509B-53F3-49D1-81E9-A42232ED9BCD}" presName="vertSpace2b" presStyleCnt="0"/>
      <dgm:spPr/>
    </dgm:pt>
    <dgm:pt modelId="{CCF0997E-D8D3-4698-88E6-207620B44353}" type="pres">
      <dgm:prSet presAssocID="{B6BF618A-3575-453D-967D-9DED22C1AF17}" presName="horz2" presStyleCnt="0"/>
      <dgm:spPr/>
    </dgm:pt>
    <dgm:pt modelId="{8888A302-F8E1-4505-AA28-0F1918F763FC}" type="pres">
      <dgm:prSet presAssocID="{B6BF618A-3575-453D-967D-9DED22C1AF17}" presName="horzSpace2" presStyleCnt="0"/>
      <dgm:spPr/>
    </dgm:pt>
    <dgm:pt modelId="{BA0F5898-5F30-459A-A8BB-EA120420369C}" type="pres">
      <dgm:prSet presAssocID="{B6BF618A-3575-453D-967D-9DED22C1AF17}" presName="tx2" presStyleLbl="revTx" presStyleIdx="3" presStyleCnt="7"/>
      <dgm:spPr/>
      <dgm:t>
        <a:bodyPr/>
        <a:lstStyle/>
        <a:p>
          <a:endParaRPr lang="en-GB"/>
        </a:p>
      </dgm:t>
    </dgm:pt>
    <dgm:pt modelId="{77C32392-8ED8-49EF-9538-D5D11EC39609}" type="pres">
      <dgm:prSet presAssocID="{B6BF618A-3575-453D-967D-9DED22C1AF17}" presName="vert2" presStyleCnt="0"/>
      <dgm:spPr/>
    </dgm:pt>
    <dgm:pt modelId="{6641193F-CF00-459F-BB86-98D38DFAF6ED}" type="pres">
      <dgm:prSet presAssocID="{B6BF618A-3575-453D-967D-9DED22C1AF17}" presName="thinLine2b" presStyleLbl="callout" presStyleIdx="2" presStyleCnt="6"/>
      <dgm:spPr/>
    </dgm:pt>
    <dgm:pt modelId="{BFA150D5-BD95-4889-9B31-73F9BE28BE1D}" type="pres">
      <dgm:prSet presAssocID="{B6BF618A-3575-453D-967D-9DED22C1AF17}" presName="vertSpace2b" presStyleCnt="0"/>
      <dgm:spPr/>
    </dgm:pt>
    <dgm:pt modelId="{7A66A381-5B96-424F-B214-C8CFD70CC5ED}" type="pres">
      <dgm:prSet presAssocID="{6574465D-10F4-448B-B036-F6C00E0C5235}" presName="horz2" presStyleCnt="0"/>
      <dgm:spPr/>
    </dgm:pt>
    <dgm:pt modelId="{57B45DE5-AF6D-48E1-BAE3-53C18667084D}" type="pres">
      <dgm:prSet presAssocID="{6574465D-10F4-448B-B036-F6C00E0C5235}" presName="horzSpace2" presStyleCnt="0"/>
      <dgm:spPr/>
    </dgm:pt>
    <dgm:pt modelId="{C530C817-3FBD-49F7-9E0D-4ECA2FE116DE}" type="pres">
      <dgm:prSet presAssocID="{6574465D-10F4-448B-B036-F6C00E0C5235}" presName="tx2" presStyleLbl="revTx" presStyleIdx="4" presStyleCnt="7"/>
      <dgm:spPr/>
      <dgm:t>
        <a:bodyPr/>
        <a:lstStyle/>
        <a:p>
          <a:endParaRPr lang="en-GB"/>
        </a:p>
      </dgm:t>
    </dgm:pt>
    <dgm:pt modelId="{CDD45BD4-2681-4CF6-9D18-52204AEA1693}" type="pres">
      <dgm:prSet presAssocID="{6574465D-10F4-448B-B036-F6C00E0C5235}" presName="vert2" presStyleCnt="0"/>
      <dgm:spPr/>
    </dgm:pt>
    <dgm:pt modelId="{C45A4D4C-3AA9-46C3-8E49-EFE306D9C71C}" type="pres">
      <dgm:prSet presAssocID="{6574465D-10F4-448B-B036-F6C00E0C5235}" presName="thinLine2b" presStyleLbl="callout" presStyleIdx="3" presStyleCnt="6"/>
      <dgm:spPr/>
    </dgm:pt>
    <dgm:pt modelId="{0EB65ACA-BECF-4106-B9CE-40BDE149650D}" type="pres">
      <dgm:prSet presAssocID="{6574465D-10F4-448B-B036-F6C00E0C5235}" presName="vertSpace2b" presStyleCnt="0"/>
      <dgm:spPr/>
    </dgm:pt>
    <dgm:pt modelId="{2641EEAF-B70E-4A6D-8626-5F34D2460619}" type="pres">
      <dgm:prSet presAssocID="{2DDC267A-EE1F-49C5-8824-44552647C206}" presName="horz2" presStyleCnt="0"/>
      <dgm:spPr/>
    </dgm:pt>
    <dgm:pt modelId="{FE2592B9-F417-4C08-8B3F-5E39F28878AD}" type="pres">
      <dgm:prSet presAssocID="{2DDC267A-EE1F-49C5-8824-44552647C206}" presName="horzSpace2" presStyleCnt="0"/>
      <dgm:spPr/>
    </dgm:pt>
    <dgm:pt modelId="{7B938181-E910-4376-BB33-BEC3B5218FEC}" type="pres">
      <dgm:prSet presAssocID="{2DDC267A-EE1F-49C5-8824-44552647C206}" presName="tx2" presStyleLbl="revTx" presStyleIdx="5" presStyleCnt="7"/>
      <dgm:spPr/>
      <dgm:t>
        <a:bodyPr/>
        <a:lstStyle/>
        <a:p>
          <a:endParaRPr lang="en-GB"/>
        </a:p>
      </dgm:t>
    </dgm:pt>
    <dgm:pt modelId="{E028A852-E25D-497E-AA92-73A1BABBD06D}" type="pres">
      <dgm:prSet presAssocID="{2DDC267A-EE1F-49C5-8824-44552647C206}" presName="vert2" presStyleCnt="0"/>
      <dgm:spPr/>
    </dgm:pt>
    <dgm:pt modelId="{5D0529FA-57A8-4863-B9D2-D4AD39AD6257}" type="pres">
      <dgm:prSet presAssocID="{2DDC267A-EE1F-49C5-8824-44552647C206}" presName="thinLine2b" presStyleLbl="callout" presStyleIdx="4" presStyleCnt="6"/>
      <dgm:spPr/>
    </dgm:pt>
    <dgm:pt modelId="{7C27DF3D-8321-469A-81ED-6CD9F8452035}" type="pres">
      <dgm:prSet presAssocID="{2DDC267A-EE1F-49C5-8824-44552647C206}" presName="vertSpace2b" presStyleCnt="0"/>
      <dgm:spPr/>
    </dgm:pt>
    <dgm:pt modelId="{7F440724-D46E-4BFF-9F36-1BCBD9EF0328}" type="pres">
      <dgm:prSet presAssocID="{45BFD68E-16F3-4940-B729-841D99D4BC55}" presName="horz2" presStyleCnt="0"/>
      <dgm:spPr/>
    </dgm:pt>
    <dgm:pt modelId="{861398C1-D70A-450A-B0D6-788BBEC57770}" type="pres">
      <dgm:prSet presAssocID="{45BFD68E-16F3-4940-B729-841D99D4BC55}" presName="horzSpace2" presStyleCnt="0"/>
      <dgm:spPr/>
    </dgm:pt>
    <dgm:pt modelId="{D29D7B5D-B179-4364-851E-253E2CD66FDA}" type="pres">
      <dgm:prSet presAssocID="{45BFD68E-16F3-4940-B729-841D99D4BC55}" presName="tx2" presStyleLbl="revTx" presStyleIdx="6" presStyleCnt="7"/>
      <dgm:spPr/>
      <dgm:t>
        <a:bodyPr/>
        <a:lstStyle/>
        <a:p>
          <a:endParaRPr lang="en-GB"/>
        </a:p>
      </dgm:t>
    </dgm:pt>
    <dgm:pt modelId="{225EDD95-909C-4826-BAE1-FA5514755D6B}" type="pres">
      <dgm:prSet presAssocID="{45BFD68E-16F3-4940-B729-841D99D4BC55}" presName="vert2" presStyleCnt="0"/>
      <dgm:spPr/>
    </dgm:pt>
    <dgm:pt modelId="{B158DAD8-1351-479E-A004-CE79C50247DE}" type="pres">
      <dgm:prSet presAssocID="{45BFD68E-16F3-4940-B729-841D99D4BC55}" presName="thinLine2b" presStyleLbl="callout" presStyleIdx="5" presStyleCnt="6"/>
      <dgm:spPr/>
    </dgm:pt>
    <dgm:pt modelId="{1547EA33-F588-4C4A-8E74-2595ECF5ACC8}" type="pres">
      <dgm:prSet presAssocID="{45BFD68E-16F3-4940-B729-841D99D4BC55}" presName="vertSpace2b" presStyleCnt="0"/>
      <dgm:spPr/>
    </dgm:pt>
  </dgm:ptLst>
  <dgm:cxnLst>
    <dgm:cxn modelId="{5078F81C-3B9B-45CA-A317-99C74A0C7CD9}" type="presOf" srcId="{7364509B-53F3-49D1-81E9-A42232ED9BCD}" destId="{8711542E-6291-4CE5-8246-78B3A2CC57CA}" srcOrd="0" destOrd="0" presId="urn:microsoft.com/office/officeart/2008/layout/LinedList"/>
    <dgm:cxn modelId="{0ADE469E-C668-485B-B204-7D153780A97C}" srcId="{5C75B4C5-F9CD-4E9A-889A-C54D8B7E4068}" destId="{45BFD68E-16F3-4940-B729-841D99D4BC55}" srcOrd="5" destOrd="0" parTransId="{4BC15CA7-A146-484E-8C68-F585D5E73C52}" sibTransId="{70924954-8FAA-4C12-A740-0FAE76A6DCCE}"/>
    <dgm:cxn modelId="{BF366F7C-E579-4269-882B-7B52199F21C8}" srcId="{5C75B4C5-F9CD-4E9A-889A-C54D8B7E4068}" destId="{B6BF618A-3575-453D-967D-9DED22C1AF17}" srcOrd="2" destOrd="0" parTransId="{38A5EB13-0812-457C-BF97-4075A944A708}" sibTransId="{E5BD124F-F833-4C69-A376-62F8396C21BF}"/>
    <dgm:cxn modelId="{6E98F267-A10C-4B5F-95A3-7F99D7DE5754}" type="presOf" srcId="{B6BF618A-3575-453D-967D-9DED22C1AF17}" destId="{BA0F5898-5F30-459A-A8BB-EA120420369C}" srcOrd="0" destOrd="0" presId="urn:microsoft.com/office/officeart/2008/layout/LinedList"/>
    <dgm:cxn modelId="{70007EB3-FE91-4BA4-B2C0-67F70ED611B0}" srcId="{5C75B4C5-F9CD-4E9A-889A-C54D8B7E4068}" destId="{7364509B-53F3-49D1-81E9-A42232ED9BCD}" srcOrd="1" destOrd="0" parTransId="{617129C1-997A-4286-8FBE-830F790F34FF}" sibTransId="{0B07F320-4DF1-4C1C-B9C6-1B54CEB057A2}"/>
    <dgm:cxn modelId="{CC042366-84B8-48B6-A5A9-854F1FC6D3F5}" type="presOf" srcId="{A5F66F8E-907B-4A01-B637-98825D9BE794}" destId="{B99CA7BB-B31D-4403-80E0-C19E0CAC79A0}" srcOrd="0" destOrd="0" presId="urn:microsoft.com/office/officeart/2008/layout/LinedList"/>
    <dgm:cxn modelId="{68E36C23-DA39-4780-869A-39715D6B2D18}" srcId="{5C75B4C5-F9CD-4E9A-889A-C54D8B7E4068}" destId="{A5F66F8E-907B-4A01-B637-98825D9BE794}" srcOrd="0" destOrd="0" parTransId="{6D5BBDAE-4ECD-46E2-84C9-A997557A9864}" sibTransId="{CF14E096-9E22-471F-964D-E7CE5D8A93E3}"/>
    <dgm:cxn modelId="{D5106A74-B3C0-4E9F-9646-6C19A932A0EE}" type="presOf" srcId="{6885C2CD-DBD1-48EE-B55D-0DF836750510}" destId="{C851786E-30FE-439E-A421-A69D64D4C25E}" srcOrd="0" destOrd="0" presId="urn:microsoft.com/office/officeart/2008/layout/LinedList"/>
    <dgm:cxn modelId="{6FDF4B4B-26BB-4114-940D-27B60E264F2F}" srcId="{5C75B4C5-F9CD-4E9A-889A-C54D8B7E4068}" destId="{2DDC267A-EE1F-49C5-8824-44552647C206}" srcOrd="4" destOrd="0" parTransId="{4EBE9EFD-8C03-41A2-8CD7-8ADE538FBCB8}" sibTransId="{96F95615-BC22-4092-9227-5146EE7839C2}"/>
    <dgm:cxn modelId="{A9E5E12D-5858-445E-9D7E-199F22D297BF}" srcId="{5C75B4C5-F9CD-4E9A-889A-C54D8B7E4068}" destId="{6574465D-10F4-448B-B036-F6C00E0C5235}" srcOrd="3" destOrd="0" parTransId="{A7EA607B-08B8-46DF-98C3-E947CED742D2}" sibTransId="{616C42CF-1246-4C1B-9B47-D1B7A54F2F0D}"/>
    <dgm:cxn modelId="{1D1D9571-70FF-43E8-B270-07BCDF14AE26}" type="presOf" srcId="{45BFD68E-16F3-4940-B729-841D99D4BC55}" destId="{D29D7B5D-B179-4364-851E-253E2CD66FDA}" srcOrd="0" destOrd="0" presId="urn:microsoft.com/office/officeart/2008/layout/LinedList"/>
    <dgm:cxn modelId="{5BDB61F7-B73E-4448-802D-6810B009A653}" type="presOf" srcId="{2DDC267A-EE1F-49C5-8824-44552647C206}" destId="{7B938181-E910-4376-BB33-BEC3B5218FEC}" srcOrd="0" destOrd="0" presId="urn:microsoft.com/office/officeart/2008/layout/LinedList"/>
    <dgm:cxn modelId="{BF87167F-C5D8-4352-A244-DF60EF7C7D68}" type="presOf" srcId="{6574465D-10F4-448B-B036-F6C00E0C5235}" destId="{C530C817-3FBD-49F7-9E0D-4ECA2FE116DE}" srcOrd="0" destOrd="0" presId="urn:microsoft.com/office/officeart/2008/layout/LinedList"/>
    <dgm:cxn modelId="{B7E18E8C-D46F-4DB2-BEB2-91325843C931}" type="presOf" srcId="{5C75B4C5-F9CD-4E9A-889A-C54D8B7E4068}" destId="{D53A4E34-923F-4180-8B0F-F3EDB920393F}" srcOrd="0" destOrd="0" presId="urn:microsoft.com/office/officeart/2008/layout/LinedList"/>
    <dgm:cxn modelId="{374BFF20-DFD9-42C7-B097-51E2CB986E86}" srcId="{6885C2CD-DBD1-48EE-B55D-0DF836750510}" destId="{5C75B4C5-F9CD-4E9A-889A-C54D8B7E4068}" srcOrd="0" destOrd="0" parTransId="{C335E800-2F7C-45D9-9333-241EE6314219}" sibTransId="{C4751500-E34A-426E-B0FC-D6DF59A242CF}"/>
    <dgm:cxn modelId="{6ADF6A3F-E25B-4E63-9AF9-45F391AAA787}" type="presParOf" srcId="{C851786E-30FE-439E-A421-A69D64D4C25E}" destId="{38A5428C-B707-4B77-B507-190FB88EBE12}" srcOrd="0" destOrd="0" presId="urn:microsoft.com/office/officeart/2008/layout/LinedList"/>
    <dgm:cxn modelId="{792D2417-4920-4ABF-9352-A48991735DB2}" type="presParOf" srcId="{C851786E-30FE-439E-A421-A69D64D4C25E}" destId="{DA0384E7-DE74-4244-8A8D-5393070062E6}" srcOrd="1" destOrd="0" presId="urn:microsoft.com/office/officeart/2008/layout/LinedList"/>
    <dgm:cxn modelId="{B99ADBF6-24D1-444C-A3D8-D299B1CCBCC3}" type="presParOf" srcId="{DA0384E7-DE74-4244-8A8D-5393070062E6}" destId="{D53A4E34-923F-4180-8B0F-F3EDB920393F}" srcOrd="0" destOrd="0" presId="urn:microsoft.com/office/officeart/2008/layout/LinedList"/>
    <dgm:cxn modelId="{A1FFB7D9-CDD8-43DD-8FE0-2D809F149616}" type="presParOf" srcId="{DA0384E7-DE74-4244-8A8D-5393070062E6}" destId="{D17084B7-BF3D-4A0E-8DDD-BCE87482E218}" srcOrd="1" destOrd="0" presId="urn:microsoft.com/office/officeart/2008/layout/LinedList"/>
    <dgm:cxn modelId="{7AAE6D6F-4978-4BB3-BA08-F827159B23CD}" type="presParOf" srcId="{D17084B7-BF3D-4A0E-8DDD-BCE87482E218}" destId="{8E6AD613-93C1-4E43-9052-EA0C05168AD3}" srcOrd="0" destOrd="0" presId="urn:microsoft.com/office/officeart/2008/layout/LinedList"/>
    <dgm:cxn modelId="{E9E29713-6844-4B65-9A59-0EF678B8C533}" type="presParOf" srcId="{D17084B7-BF3D-4A0E-8DDD-BCE87482E218}" destId="{E99E10F7-4CD0-46E2-A325-5A3BA2785829}" srcOrd="1" destOrd="0" presId="urn:microsoft.com/office/officeart/2008/layout/LinedList"/>
    <dgm:cxn modelId="{27366BE8-A553-448E-920E-199E03E02FB1}" type="presParOf" srcId="{E99E10F7-4CD0-46E2-A325-5A3BA2785829}" destId="{84CC12FF-2FE7-40A4-96C2-8A6635322602}" srcOrd="0" destOrd="0" presId="urn:microsoft.com/office/officeart/2008/layout/LinedList"/>
    <dgm:cxn modelId="{1CBC1649-6EF5-4012-AB20-448553E2A727}" type="presParOf" srcId="{E99E10F7-4CD0-46E2-A325-5A3BA2785829}" destId="{B99CA7BB-B31D-4403-80E0-C19E0CAC79A0}" srcOrd="1" destOrd="0" presId="urn:microsoft.com/office/officeart/2008/layout/LinedList"/>
    <dgm:cxn modelId="{9E326644-4312-4620-A17B-5C6EE5CF5082}" type="presParOf" srcId="{E99E10F7-4CD0-46E2-A325-5A3BA2785829}" destId="{10C7E2D2-2B0C-41D0-BAD2-E8B3685829C2}" srcOrd="2" destOrd="0" presId="urn:microsoft.com/office/officeart/2008/layout/LinedList"/>
    <dgm:cxn modelId="{DCAFF573-D07F-4341-B440-7567405496D7}" type="presParOf" srcId="{D17084B7-BF3D-4A0E-8DDD-BCE87482E218}" destId="{B132CEFD-71C9-461D-8852-51551E6870B7}" srcOrd="2" destOrd="0" presId="urn:microsoft.com/office/officeart/2008/layout/LinedList"/>
    <dgm:cxn modelId="{E7CF19FE-F05A-4BB6-8A4A-294430D20CE2}" type="presParOf" srcId="{D17084B7-BF3D-4A0E-8DDD-BCE87482E218}" destId="{F43CB58E-AB8B-42DF-AAA7-FE628BC96D01}" srcOrd="3" destOrd="0" presId="urn:microsoft.com/office/officeart/2008/layout/LinedList"/>
    <dgm:cxn modelId="{8EEAB3D3-9B37-4FDD-ACA1-CA7F6850902C}" type="presParOf" srcId="{D17084B7-BF3D-4A0E-8DDD-BCE87482E218}" destId="{C47BE093-088E-4368-A47D-894AC943C46D}" srcOrd="4" destOrd="0" presId="urn:microsoft.com/office/officeart/2008/layout/LinedList"/>
    <dgm:cxn modelId="{C1BD2692-57F7-4970-9119-6D4482EC2A51}" type="presParOf" srcId="{C47BE093-088E-4368-A47D-894AC943C46D}" destId="{19582A45-7594-4B5A-BC96-A453FAA092E3}" srcOrd="0" destOrd="0" presId="urn:microsoft.com/office/officeart/2008/layout/LinedList"/>
    <dgm:cxn modelId="{B11970E2-C9C9-4163-9019-CB918E8C8C77}" type="presParOf" srcId="{C47BE093-088E-4368-A47D-894AC943C46D}" destId="{8711542E-6291-4CE5-8246-78B3A2CC57CA}" srcOrd="1" destOrd="0" presId="urn:microsoft.com/office/officeart/2008/layout/LinedList"/>
    <dgm:cxn modelId="{9DEDC9D1-1351-44C3-8E86-B66D9458F5B4}" type="presParOf" srcId="{C47BE093-088E-4368-A47D-894AC943C46D}" destId="{8199B0E6-0F8E-418C-B545-474308AB7555}" srcOrd="2" destOrd="0" presId="urn:microsoft.com/office/officeart/2008/layout/LinedList"/>
    <dgm:cxn modelId="{683C80B5-AC34-4E8E-8518-28C3A2561268}" type="presParOf" srcId="{D17084B7-BF3D-4A0E-8DDD-BCE87482E218}" destId="{238E64A9-DCAC-41CE-83A1-AAF59769FF78}" srcOrd="5" destOrd="0" presId="urn:microsoft.com/office/officeart/2008/layout/LinedList"/>
    <dgm:cxn modelId="{1043AB43-32C4-4AAD-9B61-40901F4AB953}" type="presParOf" srcId="{D17084B7-BF3D-4A0E-8DDD-BCE87482E218}" destId="{6160EDA3-C6FB-4BA1-AB84-623BD4F91D7D}" srcOrd="6" destOrd="0" presId="urn:microsoft.com/office/officeart/2008/layout/LinedList"/>
    <dgm:cxn modelId="{62A597A4-4E45-49D7-9203-F6CEBDE380D1}" type="presParOf" srcId="{D17084B7-BF3D-4A0E-8DDD-BCE87482E218}" destId="{CCF0997E-D8D3-4698-88E6-207620B44353}" srcOrd="7" destOrd="0" presId="urn:microsoft.com/office/officeart/2008/layout/LinedList"/>
    <dgm:cxn modelId="{6DB0B946-F4A8-4FF2-B232-FE2BD93B84DC}" type="presParOf" srcId="{CCF0997E-D8D3-4698-88E6-207620B44353}" destId="{8888A302-F8E1-4505-AA28-0F1918F763FC}" srcOrd="0" destOrd="0" presId="urn:microsoft.com/office/officeart/2008/layout/LinedList"/>
    <dgm:cxn modelId="{DBD50B75-2868-4F79-8A23-5CF17210F522}" type="presParOf" srcId="{CCF0997E-D8D3-4698-88E6-207620B44353}" destId="{BA0F5898-5F30-459A-A8BB-EA120420369C}" srcOrd="1" destOrd="0" presId="urn:microsoft.com/office/officeart/2008/layout/LinedList"/>
    <dgm:cxn modelId="{6AEE653B-AC98-49B3-81B2-4CDCB03B4B00}" type="presParOf" srcId="{CCF0997E-D8D3-4698-88E6-207620B44353}" destId="{77C32392-8ED8-49EF-9538-D5D11EC39609}" srcOrd="2" destOrd="0" presId="urn:microsoft.com/office/officeart/2008/layout/LinedList"/>
    <dgm:cxn modelId="{A9B40185-4DE7-47F0-9F50-121EF919BA99}" type="presParOf" srcId="{D17084B7-BF3D-4A0E-8DDD-BCE87482E218}" destId="{6641193F-CF00-459F-BB86-98D38DFAF6ED}" srcOrd="8" destOrd="0" presId="urn:microsoft.com/office/officeart/2008/layout/LinedList"/>
    <dgm:cxn modelId="{F679BC16-4062-4E1E-8680-DBA8CFCDA9AC}" type="presParOf" srcId="{D17084B7-BF3D-4A0E-8DDD-BCE87482E218}" destId="{BFA150D5-BD95-4889-9B31-73F9BE28BE1D}" srcOrd="9" destOrd="0" presId="urn:microsoft.com/office/officeart/2008/layout/LinedList"/>
    <dgm:cxn modelId="{371A2959-20CA-4068-A54F-0308E968D25C}" type="presParOf" srcId="{D17084B7-BF3D-4A0E-8DDD-BCE87482E218}" destId="{7A66A381-5B96-424F-B214-C8CFD70CC5ED}" srcOrd="10" destOrd="0" presId="urn:microsoft.com/office/officeart/2008/layout/LinedList"/>
    <dgm:cxn modelId="{EE45F47A-1A1E-4D61-B523-A86078A82618}" type="presParOf" srcId="{7A66A381-5B96-424F-B214-C8CFD70CC5ED}" destId="{57B45DE5-AF6D-48E1-BAE3-53C18667084D}" srcOrd="0" destOrd="0" presId="urn:microsoft.com/office/officeart/2008/layout/LinedList"/>
    <dgm:cxn modelId="{FA006FA3-6471-4100-BE0C-02A534D305BC}" type="presParOf" srcId="{7A66A381-5B96-424F-B214-C8CFD70CC5ED}" destId="{C530C817-3FBD-49F7-9E0D-4ECA2FE116DE}" srcOrd="1" destOrd="0" presId="urn:microsoft.com/office/officeart/2008/layout/LinedList"/>
    <dgm:cxn modelId="{2CCDF7BE-516D-4376-B6B0-0D86108BA1DC}" type="presParOf" srcId="{7A66A381-5B96-424F-B214-C8CFD70CC5ED}" destId="{CDD45BD4-2681-4CF6-9D18-52204AEA1693}" srcOrd="2" destOrd="0" presId="urn:microsoft.com/office/officeart/2008/layout/LinedList"/>
    <dgm:cxn modelId="{DD910A5B-8CA1-47E8-B2CB-7DFEE1AD7C31}" type="presParOf" srcId="{D17084B7-BF3D-4A0E-8DDD-BCE87482E218}" destId="{C45A4D4C-3AA9-46C3-8E49-EFE306D9C71C}" srcOrd="11" destOrd="0" presId="urn:microsoft.com/office/officeart/2008/layout/LinedList"/>
    <dgm:cxn modelId="{6159D2DB-B1C7-4EB1-86D4-FE874F5CD0A3}" type="presParOf" srcId="{D17084B7-BF3D-4A0E-8DDD-BCE87482E218}" destId="{0EB65ACA-BECF-4106-B9CE-40BDE149650D}" srcOrd="12" destOrd="0" presId="urn:microsoft.com/office/officeart/2008/layout/LinedList"/>
    <dgm:cxn modelId="{A5FD31B0-1DBE-436F-A017-E380EE0BB30C}" type="presParOf" srcId="{D17084B7-BF3D-4A0E-8DDD-BCE87482E218}" destId="{2641EEAF-B70E-4A6D-8626-5F34D2460619}" srcOrd="13" destOrd="0" presId="urn:microsoft.com/office/officeart/2008/layout/LinedList"/>
    <dgm:cxn modelId="{9BB58572-A2A6-4129-98FF-330AD7F3CE77}" type="presParOf" srcId="{2641EEAF-B70E-4A6D-8626-5F34D2460619}" destId="{FE2592B9-F417-4C08-8B3F-5E39F28878AD}" srcOrd="0" destOrd="0" presId="urn:microsoft.com/office/officeart/2008/layout/LinedList"/>
    <dgm:cxn modelId="{FDA36E13-5EC8-48EA-8387-5DA3ABB2D97F}" type="presParOf" srcId="{2641EEAF-B70E-4A6D-8626-5F34D2460619}" destId="{7B938181-E910-4376-BB33-BEC3B5218FEC}" srcOrd="1" destOrd="0" presId="urn:microsoft.com/office/officeart/2008/layout/LinedList"/>
    <dgm:cxn modelId="{5FF6F8E2-95E8-4292-9057-62AC37275915}" type="presParOf" srcId="{2641EEAF-B70E-4A6D-8626-5F34D2460619}" destId="{E028A852-E25D-497E-AA92-73A1BABBD06D}" srcOrd="2" destOrd="0" presId="urn:microsoft.com/office/officeart/2008/layout/LinedList"/>
    <dgm:cxn modelId="{9DCE8397-FC34-45D9-9791-05C1E24D023D}" type="presParOf" srcId="{D17084B7-BF3D-4A0E-8DDD-BCE87482E218}" destId="{5D0529FA-57A8-4863-B9D2-D4AD39AD6257}" srcOrd="14" destOrd="0" presId="urn:microsoft.com/office/officeart/2008/layout/LinedList"/>
    <dgm:cxn modelId="{E50CB8A2-0EA0-430E-83AD-DF3F15AFDC14}" type="presParOf" srcId="{D17084B7-BF3D-4A0E-8DDD-BCE87482E218}" destId="{7C27DF3D-8321-469A-81ED-6CD9F8452035}" srcOrd="15" destOrd="0" presId="urn:microsoft.com/office/officeart/2008/layout/LinedList"/>
    <dgm:cxn modelId="{0D8D4DBF-850B-4466-89E2-52A83FF8139F}" type="presParOf" srcId="{D17084B7-BF3D-4A0E-8DDD-BCE87482E218}" destId="{7F440724-D46E-4BFF-9F36-1BCBD9EF0328}" srcOrd="16" destOrd="0" presId="urn:microsoft.com/office/officeart/2008/layout/LinedList"/>
    <dgm:cxn modelId="{C094DE34-FF52-43FF-8D9D-BB5052FAE926}" type="presParOf" srcId="{7F440724-D46E-4BFF-9F36-1BCBD9EF0328}" destId="{861398C1-D70A-450A-B0D6-788BBEC57770}" srcOrd="0" destOrd="0" presId="urn:microsoft.com/office/officeart/2008/layout/LinedList"/>
    <dgm:cxn modelId="{0FE818D7-1B58-4B5D-8730-A3E20812AA0C}" type="presParOf" srcId="{7F440724-D46E-4BFF-9F36-1BCBD9EF0328}" destId="{D29D7B5D-B179-4364-851E-253E2CD66FDA}" srcOrd="1" destOrd="0" presId="urn:microsoft.com/office/officeart/2008/layout/LinedList"/>
    <dgm:cxn modelId="{89E0764C-967B-434F-954C-7FDBAE13AA2C}" type="presParOf" srcId="{7F440724-D46E-4BFF-9F36-1BCBD9EF0328}" destId="{225EDD95-909C-4826-BAE1-FA5514755D6B}" srcOrd="2" destOrd="0" presId="urn:microsoft.com/office/officeart/2008/layout/LinedList"/>
    <dgm:cxn modelId="{B51DE394-48D6-49B8-9E38-AF33A92A5619}" type="presParOf" srcId="{D17084B7-BF3D-4A0E-8DDD-BCE87482E218}" destId="{B158DAD8-1351-479E-A004-CE79C50247DE}" srcOrd="17" destOrd="0" presId="urn:microsoft.com/office/officeart/2008/layout/LinedList"/>
    <dgm:cxn modelId="{127C9117-4EBD-461A-9CCE-04EC79FFF56C}" type="presParOf" srcId="{D17084B7-BF3D-4A0E-8DDD-BCE87482E218}" destId="{1547EA33-F588-4C4A-8E74-2595ECF5ACC8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69866B-F512-4F67-AEAE-530806DE275C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5A36F9DE-098B-42A1-A39A-96E38787CF00}">
      <dgm:prSet phldrT="[Text]" custT="1"/>
      <dgm:spPr/>
      <dgm:t>
        <a:bodyPr/>
        <a:lstStyle/>
        <a:p>
          <a:r>
            <a:rPr lang="en-US" sz="2000" dirty="0" smtClean="0"/>
            <a:t>PA3</a:t>
          </a:r>
          <a:endParaRPr lang="en-GB" sz="2000" dirty="0"/>
        </a:p>
      </dgm:t>
    </dgm:pt>
    <dgm:pt modelId="{4FC8DE3A-D0F1-488F-AC6E-E4FD8461EA01}" type="parTrans" cxnId="{A7552F1D-1726-4BDB-A080-ACBCC52D79FE}">
      <dgm:prSet/>
      <dgm:spPr/>
      <dgm:t>
        <a:bodyPr/>
        <a:lstStyle/>
        <a:p>
          <a:endParaRPr lang="en-GB"/>
        </a:p>
      </dgm:t>
    </dgm:pt>
    <dgm:pt modelId="{12E79C6A-5E37-4287-B9E3-FB22084939AE}" type="sibTrans" cxnId="{A7552F1D-1726-4BDB-A080-ACBCC52D79FE}">
      <dgm:prSet/>
      <dgm:spPr/>
      <dgm:t>
        <a:bodyPr/>
        <a:lstStyle/>
        <a:p>
          <a:endParaRPr lang="en-GB"/>
        </a:p>
      </dgm:t>
    </dgm:pt>
    <dgm:pt modelId="{6A92E8AE-FE8C-4DBC-9AB1-6A6796468587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  <a:effectLst/>
              <a:latin typeface="Cambria" panose="02040503050406030204" pitchFamily="18" charset="0"/>
            </a:rPr>
            <a:t>Better connected and energy responsible Danube Region</a:t>
          </a:r>
          <a:endParaRPr lang="en-GB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77454C2F-ABDD-4B84-8150-E3B9B651D9EC}" type="parTrans" cxnId="{3DA96183-FA24-4511-BD0E-B9B9D8EADC4B}">
      <dgm:prSet/>
      <dgm:spPr/>
      <dgm:t>
        <a:bodyPr/>
        <a:lstStyle/>
        <a:p>
          <a:endParaRPr lang="en-GB"/>
        </a:p>
      </dgm:t>
    </dgm:pt>
    <dgm:pt modelId="{4585553C-6545-48AB-BC68-E98A641FF4C5}" type="sibTrans" cxnId="{3DA96183-FA24-4511-BD0E-B9B9D8EADC4B}">
      <dgm:prSet/>
      <dgm:spPr/>
      <dgm:t>
        <a:bodyPr/>
        <a:lstStyle/>
        <a:p>
          <a:endParaRPr lang="en-GB"/>
        </a:p>
      </dgm:t>
    </dgm:pt>
    <dgm:pt modelId="{85B38D90-4B7E-4327-8051-183435018AE0}">
      <dgm:prSet phldrT="[Text]" custT="1"/>
      <dgm:spPr/>
      <dgm:t>
        <a:bodyPr/>
        <a:lstStyle/>
        <a:p>
          <a:r>
            <a:rPr lang="en-US" sz="2000" dirty="0" smtClean="0"/>
            <a:t>SO 3.2</a:t>
          </a:r>
          <a:endParaRPr lang="en-GB" sz="2000" dirty="0"/>
        </a:p>
      </dgm:t>
    </dgm:pt>
    <dgm:pt modelId="{3301D4BE-1E89-45BD-9465-4B65326D4054}" type="parTrans" cxnId="{E790E059-C399-486C-9F81-D69A81ACF3C1}">
      <dgm:prSet/>
      <dgm:spPr/>
      <dgm:t>
        <a:bodyPr/>
        <a:lstStyle/>
        <a:p>
          <a:endParaRPr lang="en-GB"/>
        </a:p>
      </dgm:t>
    </dgm:pt>
    <dgm:pt modelId="{2AABD358-2550-47F2-A007-C8F142DFED1D}" type="sibTrans" cxnId="{E790E059-C399-486C-9F81-D69A81ACF3C1}">
      <dgm:prSet/>
      <dgm:spPr/>
      <dgm:t>
        <a:bodyPr/>
        <a:lstStyle/>
        <a:p>
          <a:endParaRPr lang="en-GB"/>
        </a:p>
      </dgm:t>
    </dgm:pt>
    <dgm:pt modelId="{E966564E-2040-48A1-8B5F-76C53E23D435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2">
                  <a:lumMod val="75000"/>
                </a:schemeClr>
              </a:solidFill>
              <a:effectLst/>
              <a:latin typeface="Cambria" panose="02040503050406030204" pitchFamily="18" charset="0"/>
            </a:rPr>
            <a:t>Improve energy security and energy efficiency</a:t>
          </a:r>
          <a:endParaRPr lang="en-GB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2E4B68C1-101D-4F4B-8ABD-E82AF93EFD7E}" type="parTrans" cxnId="{362E2DB4-E1D8-4982-BD33-D268A6059E0A}">
      <dgm:prSet/>
      <dgm:spPr/>
      <dgm:t>
        <a:bodyPr/>
        <a:lstStyle/>
        <a:p>
          <a:endParaRPr lang="en-GB"/>
        </a:p>
      </dgm:t>
    </dgm:pt>
    <dgm:pt modelId="{62141380-4FE4-4D08-98CF-A7EE58A56F31}" type="sibTrans" cxnId="{362E2DB4-E1D8-4982-BD33-D268A6059E0A}">
      <dgm:prSet/>
      <dgm:spPr/>
      <dgm:t>
        <a:bodyPr/>
        <a:lstStyle/>
        <a:p>
          <a:endParaRPr lang="en-GB"/>
        </a:p>
      </dgm:t>
    </dgm:pt>
    <dgm:pt modelId="{A5A48EE6-2D31-4ECC-BA3B-AD94464D06D4}">
      <dgm:prSet phldrT="[Text]" custT="1"/>
      <dgm:spPr/>
      <dgm:t>
        <a:bodyPr/>
        <a:lstStyle/>
        <a:p>
          <a:r>
            <a:rPr lang="en-US" sz="1500" b="1" dirty="0" smtClean="0"/>
            <a:t>ERDF</a:t>
          </a:r>
        </a:p>
        <a:p>
          <a:r>
            <a:rPr lang="en-US" sz="1500" b="1" dirty="0" smtClean="0"/>
            <a:t>Reg.</a:t>
          </a:r>
          <a:endParaRPr lang="en-GB" sz="1500" b="1" dirty="0"/>
        </a:p>
      </dgm:t>
    </dgm:pt>
    <dgm:pt modelId="{355DF3B9-8C70-470D-B695-657B8AC2A287}" type="parTrans" cxnId="{0DBB28A1-1F68-4837-9E0D-087D7DFCE392}">
      <dgm:prSet/>
      <dgm:spPr/>
      <dgm:t>
        <a:bodyPr/>
        <a:lstStyle/>
        <a:p>
          <a:endParaRPr lang="en-GB"/>
        </a:p>
      </dgm:t>
    </dgm:pt>
    <dgm:pt modelId="{00E602C3-78D0-49DC-ACFD-CC6B3BF3BA93}" type="sibTrans" cxnId="{0DBB28A1-1F68-4837-9E0D-087D7DFCE392}">
      <dgm:prSet/>
      <dgm:spPr/>
      <dgm:t>
        <a:bodyPr/>
        <a:lstStyle/>
        <a:p>
          <a:endParaRPr lang="en-GB"/>
        </a:p>
      </dgm:t>
    </dgm:pt>
    <dgm:pt modelId="{1D45711A-3E4E-4913-80E5-501B71AAB8AC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IP 7e: </a:t>
          </a:r>
          <a:r>
            <a:rPr lang="en-GB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promoting sustainable transport and removing bottlenecks in key network infrastructures by improving </a:t>
          </a:r>
          <a:r>
            <a:rPr lang="en-GB" i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energy efficiency and security of supply through the development of smart energy distribution, storage and transmission systems and through the integration of distributed generation from renewable sources</a:t>
          </a:r>
          <a:endParaRPr lang="en-GB" i="1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FECCC15A-2B07-4DBA-85C5-EA4E65978304}" type="parTrans" cxnId="{269A4AEF-9490-4F2A-8C8F-44A4D0905C08}">
      <dgm:prSet/>
      <dgm:spPr/>
      <dgm:t>
        <a:bodyPr/>
        <a:lstStyle/>
        <a:p>
          <a:endParaRPr lang="en-GB"/>
        </a:p>
      </dgm:t>
    </dgm:pt>
    <dgm:pt modelId="{AD0B2520-2784-44AF-8817-E4687FF75673}" type="sibTrans" cxnId="{269A4AEF-9490-4F2A-8C8F-44A4D0905C08}">
      <dgm:prSet/>
      <dgm:spPr/>
      <dgm:t>
        <a:bodyPr/>
        <a:lstStyle/>
        <a:p>
          <a:endParaRPr lang="en-GB"/>
        </a:p>
      </dgm:t>
    </dgm:pt>
    <dgm:pt modelId="{3B812099-FD37-4AF6-8C20-58D99056498A}" type="pres">
      <dgm:prSet presAssocID="{8069866B-F512-4F67-AEAE-530806DE27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87D5A9D-368A-4176-8212-8D2BE849646C}" type="pres">
      <dgm:prSet presAssocID="{5A36F9DE-098B-42A1-A39A-96E38787CF00}" presName="composite" presStyleCnt="0"/>
      <dgm:spPr/>
    </dgm:pt>
    <dgm:pt modelId="{FEA0FFC8-8761-44B4-A6A7-CCFCF9B521A7}" type="pres">
      <dgm:prSet presAssocID="{5A36F9DE-098B-42A1-A39A-96E38787CF0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E83596-FE9B-4667-87B1-8705C8819EA9}" type="pres">
      <dgm:prSet presAssocID="{5A36F9DE-098B-42A1-A39A-96E38787CF0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85CBDA-2B1D-4FCE-BA85-04E8AD6BDBDE}" type="pres">
      <dgm:prSet presAssocID="{12E79C6A-5E37-4287-B9E3-FB22084939AE}" presName="sp" presStyleCnt="0"/>
      <dgm:spPr/>
    </dgm:pt>
    <dgm:pt modelId="{6BCA5630-DC27-4F3D-98D8-9A2D1369E75B}" type="pres">
      <dgm:prSet presAssocID="{85B38D90-4B7E-4327-8051-183435018AE0}" presName="composite" presStyleCnt="0"/>
      <dgm:spPr/>
    </dgm:pt>
    <dgm:pt modelId="{B95317AD-97BB-4D1A-B567-701C06DA3509}" type="pres">
      <dgm:prSet presAssocID="{85B38D90-4B7E-4327-8051-183435018AE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52D859-85F5-4510-889F-17E9E6ABCE4D}" type="pres">
      <dgm:prSet presAssocID="{85B38D90-4B7E-4327-8051-183435018AE0}" presName="descendantText" presStyleLbl="alignAcc1" presStyleIdx="1" presStyleCnt="3" custLinFactNeighborX="-143" custLinFactNeighborY="22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CA50B3-95CF-4392-AA80-9ADABA26CB0B}" type="pres">
      <dgm:prSet presAssocID="{2AABD358-2550-47F2-A007-C8F142DFED1D}" presName="sp" presStyleCnt="0"/>
      <dgm:spPr/>
    </dgm:pt>
    <dgm:pt modelId="{A5E9E22A-700C-4169-AFE8-A81A280DBF8D}" type="pres">
      <dgm:prSet presAssocID="{A5A48EE6-2D31-4ECC-BA3B-AD94464D06D4}" presName="composite" presStyleCnt="0"/>
      <dgm:spPr/>
    </dgm:pt>
    <dgm:pt modelId="{EC918E72-6CE3-4364-ABBC-E8152780705F}" type="pres">
      <dgm:prSet presAssocID="{A5A48EE6-2D31-4ECC-BA3B-AD94464D06D4}" presName="parentText" presStyleLbl="alignNode1" presStyleIdx="2" presStyleCnt="3" custScaleY="181326" custLinFactNeighborY="-2015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79F82F-78EA-42BF-B37C-73B78793EDEA}" type="pres">
      <dgm:prSet presAssocID="{A5A48EE6-2D31-4ECC-BA3B-AD94464D06D4}" presName="descendantText" presStyleLbl="alignAcc1" presStyleIdx="2" presStyleCnt="3" custScaleY="2823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A975B4E-4683-4EE5-B301-A00AC53AD87B}" type="presOf" srcId="{A5A48EE6-2D31-4ECC-BA3B-AD94464D06D4}" destId="{EC918E72-6CE3-4364-ABBC-E8152780705F}" srcOrd="0" destOrd="0" presId="urn:microsoft.com/office/officeart/2005/8/layout/chevron2"/>
    <dgm:cxn modelId="{E790E059-C399-486C-9F81-D69A81ACF3C1}" srcId="{8069866B-F512-4F67-AEAE-530806DE275C}" destId="{85B38D90-4B7E-4327-8051-183435018AE0}" srcOrd="1" destOrd="0" parTransId="{3301D4BE-1E89-45BD-9465-4B65326D4054}" sibTransId="{2AABD358-2550-47F2-A007-C8F142DFED1D}"/>
    <dgm:cxn modelId="{D61AF806-927E-477D-BAAF-F75EC07A5596}" type="presOf" srcId="{E966564E-2040-48A1-8B5F-76C53E23D435}" destId="{AC52D859-85F5-4510-889F-17E9E6ABCE4D}" srcOrd="0" destOrd="0" presId="urn:microsoft.com/office/officeart/2005/8/layout/chevron2"/>
    <dgm:cxn modelId="{10EA059D-A77F-4C2C-818C-D64103AA06EB}" type="presOf" srcId="{6A92E8AE-FE8C-4DBC-9AB1-6A6796468587}" destId="{B0E83596-FE9B-4667-87B1-8705C8819EA9}" srcOrd="0" destOrd="0" presId="urn:microsoft.com/office/officeart/2005/8/layout/chevron2"/>
    <dgm:cxn modelId="{F5FE5F49-A525-4B72-8370-43839A8692F3}" type="presOf" srcId="{85B38D90-4B7E-4327-8051-183435018AE0}" destId="{B95317AD-97BB-4D1A-B567-701C06DA3509}" srcOrd="0" destOrd="0" presId="urn:microsoft.com/office/officeart/2005/8/layout/chevron2"/>
    <dgm:cxn modelId="{362E2DB4-E1D8-4982-BD33-D268A6059E0A}" srcId="{85B38D90-4B7E-4327-8051-183435018AE0}" destId="{E966564E-2040-48A1-8B5F-76C53E23D435}" srcOrd="0" destOrd="0" parTransId="{2E4B68C1-101D-4F4B-8ABD-E82AF93EFD7E}" sibTransId="{62141380-4FE4-4D08-98CF-A7EE58A56F31}"/>
    <dgm:cxn modelId="{A7552F1D-1726-4BDB-A080-ACBCC52D79FE}" srcId="{8069866B-F512-4F67-AEAE-530806DE275C}" destId="{5A36F9DE-098B-42A1-A39A-96E38787CF00}" srcOrd="0" destOrd="0" parTransId="{4FC8DE3A-D0F1-488F-AC6E-E4FD8461EA01}" sibTransId="{12E79C6A-5E37-4287-B9E3-FB22084939AE}"/>
    <dgm:cxn modelId="{269A4AEF-9490-4F2A-8C8F-44A4D0905C08}" srcId="{A5A48EE6-2D31-4ECC-BA3B-AD94464D06D4}" destId="{1D45711A-3E4E-4913-80E5-501B71AAB8AC}" srcOrd="0" destOrd="0" parTransId="{FECCC15A-2B07-4DBA-85C5-EA4E65978304}" sibTransId="{AD0B2520-2784-44AF-8817-E4687FF75673}"/>
    <dgm:cxn modelId="{F9CC8029-A080-48A2-9F0C-1954CE6C8430}" type="presOf" srcId="{5A36F9DE-098B-42A1-A39A-96E38787CF00}" destId="{FEA0FFC8-8761-44B4-A6A7-CCFCF9B521A7}" srcOrd="0" destOrd="0" presId="urn:microsoft.com/office/officeart/2005/8/layout/chevron2"/>
    <dgm:cxn modelId="{6EE56068-EF16-4EEF-B22B-6E41645B95FF}" type="presOf" srcId="{8069866B-F512-4F67-AEAE-530806DE275C}" destId="{3B812099-FD37-4AF6-8C20-58D99056498A}" srcOrd="0" destOrd="0" presId="urn:microsoft.com/office/officeart/2005/8/layout/chevron2"/>
    <dgm:cxn modelId="{331B66C2-2ACB-4BD2-8190-CF49A41E9649}" type="presOf" srcId="{1D45711A-3E4E-4913-80E5-501B71AAB8AC}" destId="{A079F82F-78EA-42BF-B37C-73B78793EDEA}" srcOrd="0" destOrd="0" presId="urn:microsoft.com/office/officeart/2005/8/layout/chevron2"/>
    <dgm:cxn modelId="{0DBB28A1-1F68-4837-9E0D-087D7DFCE392}" srcId="{8069866B-F512-4F67-AEAE-530806DE275C}" destId="{A5A48EE6-2D31-4ECC-BA3B-AD94464D06D4}" srcOrd="2" destOrd="0" parTransId="{355DF3B9-8C70-470D-B695-657B8AC2A287}" sibTransId="{00E602C3-78D0-49DC-ACFD-CC6B3BF3BA93}"/>
    <dgm:cxn modelId="{3DA96183-FA24-4511-BD0E-B9B9D8EADC4B}" srcId="{5A36F9DE-098B-42A1-A39A-96E38787CF00}" destId="{6A92E8AE-FE8C-4DBC-9AB1-6A6796468587}" srcOrd="0" destOrd="0" parTransId="{77454C2F-ABDD-4B84-8150-E3B9B651D9EC}" sibTransId="{4585553C-6545-48AB-BC68-E98A641FF4C5}"/>
    <dgm:cxn modelId="{424DAAF6-5E23-4411-B3DD-B98CB63CB72D}" type="presParOf" srcId="{3B812099-FD37-4AF6-8C20-58D99056498A}" destId="{B87D5A9D-368A-4176-8212-8D2BE849646C}" srcOrd="0" destOrd="0" presId="urn:microsoft.com/office/officeart/2005/8/layout/chevron2"/>
    <dgm:cxn modelId="{CA3AF32C-0F8B-493F-A560-49E1B1AC1C19}" type="presParOf" srcId="{B87D5A9D-368A-4176-8212-8D2BE849646C}" destId="{FEA0FFC8-8761-44B4-A6A7-CCFCF9B521A7}" srcOrd="0" destOrd="0" presId="urn:microsoft.com/office/officeart/2005/8/layout/chevron2"/>
    <dgm:cxn modelId="{53C8AFF8-56D1-4304-9371-585C93D35169}" type="presParOf" srcId="{B87D5A9D-368A-4176-8212-8D2BE849646C}" destId="{B0E83596-FE9B-4667-87B1-8705C8819EA9}" srcOrd="1" destOrd="0" presId="urn:microsoft.com/office/officeart/2005/8/layout/chevron2"/>
    <dgm:cxn modelId="{94EE6E96-C24E-4114-A12B-0AD5006EB6C8}" type="presParOf" srcId="{3B812099-FD37-4AF6-8C20-58D99056498A}" destId="{D085CBDA-2B1D-4FCE-BA85-04E8AD6BDBDE}" srcOrd="1" destOrd="0" presId="urn:microsoft.com/office/officeart/2005/8/layout/chevron2"/>
    <dgm:cxn modelId="{8E0A295C-8E54-4BFB-8E06-ECCBE6036592}" type="presParOf" srcId="{3B812099-FD37-4AF6-8C20-58D99056498A}" destId="{6BCA5630-DC27-4F3D-98D8-9A2D1369E75B}" srcOrd="2" destOrd="0" presId="urn:microsoft.com/office/officeart/2005/8/layout/chevron2"/>
    <dgm:cxn modelId="{18B1446E-3318-4585-90E3-E66BF12DB269}" type="presParOf" srcId="{6BCA5630-DC27-4F3D-98D8-9A2D1369E75B}" destId="{B95317AD-97BB-4D1A-B567-701C06DA3509}" srcOrd="0" destOrd="0" presId="urn:microsoft.com/office/officeart/2005/8/layout/chevron2"/>
    <dgm:cxn modelId="{14E33F85-4D21-4426-BAD4-182BAED4BEAA}" type="presParOf" srcId="{6BCA5630-DC27-4F3D-98D8-9A2D1369E75B}" destId="{AC52D859-85F5-4510-889F-17E9E6ABCE4D}" srcOrd="1" destOrd="0" presId="urn:microsoft.com/office/officeart/2005/8/layout/chevron2"/>
    <dgm:cxn modelId="{BECF1E71-4239-4418-A9EF-457614ACC931}" type="presParOf" srcId="{3B812099-FD37-4AF6-8C20-58D99056498A}" destId="{8ECA50B3-95CF-4392-AA80-9ADABA26CB0B}" srcOrd="3" destOrd="0" presId="urn:microsoft.com/office/officeart/2005/8/layout/chevron2"/>
    <dgm:cxn modelId="{EF2917FA-F2D0-419A-BB1F-1265917B1DC2}" type="presParOf" srcId="{3B812099-FD37-4AF6-8C20-58D99056498A}" destId="{A5E9E22A-700C-4169-AFE8-A81A280DBF8D}" srcOrd="4" destOrd="0" presId="urn:microsoft.com/office/officeart/2005/8/layout/chevron2"/>
    <dgm:cxn modelId="{BC02D96A-8560-4A61-81CC-22D9877CF106}" type="presParOf" srcId="{A5E9E22A-700C-4169-AFE8-A81A280DBF8D}" destId="{EC918E72-6CE3-4364-ABBC-E8152780705F}" srcOrd="0" destOrd="0" presId="urn:microsoft.com/office/officeart/2005/8/layout/chevron2"/>
    <dgm:cxn modelId="{5ADD4FBE-11C1-46F0-9A15-04EC48CEE831}" type="presParOf" srcId="{A5E9E22A-700C-4169-AFE8-A81A280DBF8D}" destId="{A079F82F-78EA-42BF-B37C-73B78793EDEA}" srcOrd="1" destOrd="0" presId="urn:microsoft.com/office/officeart/2005/8/layout/chevron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DCDCAB-6056-4525-BF02-A43BA860CAD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2D64847-6374-4016-9528-BA42129070A2}">
      <dgm:prSet phldrT="[Text]"/>
      <dgm:spPr/>
      <dgm:t>
        <a:bodyPr/>
        <a:lstStyle/>
        <a:p>
          <a:r>
            <a:rPr lang="en-US" dirty="0" err="1" smtClean="0">
              <a:latin typeface="Cambria" panose="02040503050406030204" pitchFamily="18" charset="0"/>
            </a:rPr>
            <a:t>EoI</a:t>
          </a:r>
          <a:r>
            <a:rPr lang="en-US" dirty="0" smtClean="0">
              <a:latin typeface="Cambria" panose="02040503050406030204" pitchFamily="18" charset="0"/>
            </a:rPr>
            <a:t> submitted: 51</a:t>
          </a:r>
          <a:endParaRPr lang="en-GB" dirty="0">
            <a:latin typeface="Cambria" panose="02040503050406030204" pitchFamily="18" charset="0"/>
          </a:endParaRPr>
        </a:p>
      </dgm:t>
    </dgm:pt>
    <dgm:pt modelId="{F8410E72-17BC-49E7-A133-7C495247E3AF}" type="parTrans" cxnId="{AA163939-BFDC-4147-9E75-82BCC84B90E1}">
      <dgm:prSet/>
      <dgm:spPr/>
      <dgm:t>
        <a:bodyPr/>
        <a:lstStyle/>
        <a:p>
          <a:endParaRPr lang="en-GB">
            <a:latin typeface="Cambria" panose="02040503050406030204" pitchFamily="18" charset="0"/>
          </a:endParaRPr>
        </a:p>
      </dgm:t>
    </dgm:pt>
    <dgm:pt modelId="{A2EBE4B9-06EE-491C-B329-EDFCDAB837A9}" type="sibTrans" cxnId="{AA163939-BFDC-4147-9E75-82BCC84B90E1}">
      <dgm:prSet/>
      <dgm:spPr/>
      <dgm:t>
        <a:bodyPr/>
        <a:lstStyle/>
        <a:p>
          <a:endParaRPr lang="en-GB">
            <a:latin typeface="Cambria" panose="02040503050406030204" pitchFamily="18" charset="0"/>
          </a:endParaRPr>
        </a:p>
      </dgm:t>
    </dgm:pt>
    <dgm:pt modelId="{E460B7C2-947F-4BA7-B1AC-55A2FB0D9A8F}">
      <dgm:prSet phldrT="[Text]"/>
      <dgm:spPr/>
      <dgm:t>
        <a:bodyPr/>
        <a:lstStyle/>
        <a:p>
          <a:r>
            <a:rPr lang="en-US" dirty="0" smtClean="0">
              <a:latin typeface="Cambria" panose="02040503050406030204" pitchFamily="18" charset="0"/>
            </a:rPr>
            <a:t>Invited 2</a:t>
          </a:r>
          <a:r>
            <a:rPr lang="en-US" baseline="30000" dirty="0" smtClean="0">
              <a:latin typeface="Cambria" panose="02040503050406030204" pitchFamily="18" charset="0"/>
            </a:rPr>
            <a:t>nd</a:t>
          </a:r>
          <a:r>
            <a:rPr lang="en-US" dirty="0" smtClean="0">
              <a:latin typeface="Cambria" panose="02040503050406030204" pitchFamily="18" charset="0"/>
            </a:rPr>
            <a:t> step: 8</a:t>
          </a:r>
          <a:endParaRPr lang="en-GB" dirty="0">
            <a:latin typeface="Cambria" panose="02040503050406030204" pitchFamily="18" charset="0"/>
          </a:endParaRPr>
        </a:p>
      </dgm:t>
    </dgm:pt>
    <dgm:pt modelId="{4C053BA0-F12E-43E9-BB1A-CB4C72A186A6}" type="parTrans" cxnId="{3AC741B6-4487-4D96-BCE7-B5D1A7B8C2E4}">
      <dgm:prSet/>
      <dgm:spPr/>
      <dgm:t>
        <a:bodyPr/>
        <a:lstStyle/>
        <a:p>
          <a:endParaRPr lang="en-GB">
            <a:latin typeface="Cambria" panose="02040503050406030204" pitchFamily="18" charset="0"/>
          </a:endParaRPr>
        </a:p>
      </dgm:t>
    </dgm:pt>
    <dgm:pt modelId="{C1651982-5E0A-4991-AB8E-E58A4E3D3AE0}" type="sibTrans" cxnId="{3AC741B6-4487-4D96-BCE7-B5D1A7B8C2E4}">
      <dgm:prSet/>
      <dgm:spPr/>
      <dgm:t>
        <a:bodyPr/>
        <a:lstStyle/>
        <a:p>
          <a:endParaRPr lang="en-GB">
            <a:latin typeface="Cambria" panose="02040503050406030204" pitchFamily="18" charset="0"/>
          </a:endParaRPr>
        </a:p>
      </dgm:t>
    </dgm:pt>
    <dgm:pt modelId="{4FEC0968-A0FD-4F29-B69F-97E544F449E3}">
      <dgm:prSet phldrT="[Text]"/>
      <dgm:spPr/>
      <dgm:t>
        <a:bodyPr/>
        <a:lstStyle/>
        <a:p>
          <a:r>
            <a:rPr lang="en-US" dirty="0" smtClean="0">
              <a:latin typeface="Cambria" panose="02040503050406030204" pitchFamily="18" charset="0"/>
            </a:rPr>
            <a:t>Approved: 3</a:t>
          </a:r>
          <a:endParaRPr lang="en-GB" dirty="0">
            <a:latin typeface="Cambria" panose="02040503050406030204" pitchFamily="18" charset="0"/>
          </a:endParaRPr>
        </a:p>
      </dgm:t>
    </dgm:pt>
    <dgm:pt modelId="{1207292C-1A9F-4ABA-A21A-C17357424C4B}" type="parTrans" cxnId="{6B09DE79-3706-4F79-98D2-F4B635650A31}">
      <dgm:prSet/>
      <dgm:spPr/>
      <dgm:t>
        <a:bodyPr/>
        <a:lstStyle/>
        <a:p>
          <a:endParaRPr lang="en-GB">
            <a:latin typeface="Cambria" panose="02040503050406030204" pitchFamily="18" charset="0"/>
          </a:endParaRPr>
        </a:p>
      </dgm:t>
    </dgm:pt>
    <dgm:pt modelId="{78B36BC8-C6DF-446B-85C2-1358872C9428}" type="sibTrans" cxnId="{6B09DE79-3706-4F79-98D2-F4B635650A31}">
      <dgm:prSet/>
      <dgm:spPr/>
      <dgm:t>
        <a:bodyPr/>
        <a:lstStyle/>
        <a:p>
          <a:endParaRPr lang="en-GB">
            <a:latin typeface="Cambria" panose="02040503050406030204" pitchFamily="18" charset="0"/>
          </a:endParaRPr>
        </a:p>
      </dgm:t>
    </dgm:pt>
    <dgm:pt modelId="{8D47FBED-5135-4705-90F7-14787A9392F5}" type="pres">
      <dgm:prSet presAssocID="{3DDCDCAB-6056-4525-BF02-A43BA860CA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87AB08C-95F5-4FC2-8104-CE12FCACAB1B}" type="pres">
      <dgm:prSet presAssocID="{B2D64847-6374-4016-9528-BA42129070A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5E1AA0-9797-4F2B-93DF-5A6B8FFFAA3F}" type="pres">
      <dgm:prSet presAssocID="{A2EBE4B9-06EE-491C-B329-EDFCDAB837A9}" presName="spacer" presStyleCnt="0"/>
      <dgm:spPr/>
      <dgm:t>
        <a:bodyPr/>
        <a:lstStyle/>
        <a:p>
          <a:endParaRPr lang="en-GB"/>
        </a:p>
      </dgm:t>
    </dgm:pt>
    <dgm:pt modelId="{889AA809-2EB4-49C9-9ECE-A98280C0F970}" type="pres">
      <dgm:prSet presAssocID="{E460B7C2-947F-4BA7-B1AC-55A2FB0D9A8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71F2B9-3D7E-47C1-863F-207745A76A7C}" type="pres">
      <dgm:prSet presAssocID="{C1651982-5E0A-4991-AB8E-E58A4E3D3AE0}" presName="spacer" presStyleCnt="0"/>
      <dgm:spPr/>
      <dgm:t>
        <a:bodyPr/>
        <a:lstStyle/>
        <a:p>
          <a:endParaRPr lang="en-GB"/>
        </a:p>
      </dgm:t>
    </dgm:pt>
    <dgm:pt modelId="{EA48B181-1EEA-4FFC-BA37-7DEEC90F9B8B}" type="pres">
      <dgm:prSet presAssocID="{4FEC0968-A0FD-4F29-B69F-97E544F449E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A2D37F7-EFEB-4487-A4C4-06ED5B17EEEC}" type="presOf" srcId="{B2D64847-6374-4016-9528-BA42129070A2}" destId="{587AB08C-95F5-4FC2-8104-CE12FCACAB1B}" srcOrd="0" destOrd="0" presId="urn:microsoft.com/office/officeart/2005/8/layout/vList2"/>
    <dgm:cxn modelId="{65F041AE-609E-4A2B-8BE3-460B46F9113E}" type="presOf" srcId="{4FEC0968-A0FD-4F29-B69F-97E544F449E3}" destId="{EA48B181-1EEA-4FFC-BA37-7DEEC90F9B8B}" srcOrd="0" destOrd="0" presId="urn:microsoft.com/office/officeart/2005/8/layout/vList2"/>
    <dgm:cxn modelId="{AA163939-BFDC-4147-9E75-82BCC84B90E1}" srcId="{3DDCDCAB-6056-4525-BF02-A43BA860CAD4}" destId="{B2D64847-6374-4016-9528-BA42129070A2}" srcOrd="0" destOrd="0" parTransId="{F8410E72-17BC-49E7-A133-7C495247E3AF}" sibTransId="{A2EBE4B9-06EE-491C-B329-EDFCDAB837A9}"/>
    <dgm:cxn modelId="{6B09DE79-3706-4F79-98D2-F4B635650A31}" srcId="{3DDCDCAB-6056-4525-BF02-A43BA860CAD4}" destId="{4FEC0968-A0FD-4F29-B69F-97E544F449E3}" srcOrd="2" destOrd="0" parTransId="{1207292C-1A9F-4ABA-A21A-C17357424C4B}" sibTransId="{78B36BC8-C6DF-446B-85C2-1358872C9428}"/>
    <dgm:cxn modelId="{3AC741B6-4487-4D96-BCE7-B5D1A7B8C2E4}" srcId="{3DDCDCAB-6056-4525-BF02-A43BA860CAD4}" destId="{E460B7C2-947F-4BA7-B1AC-55A2FB0D9A8F}" srcOrd="1" destOrd="0" parTransId="{4C053BA0-F12E-43E9-BB1A-CB4C72A186A6}" sibTransId="{C1651982-5E0A-4991-AB8E-E58A4E3D3AE0}"/>
    <dgm:cxn modelId="{05274B2E-BE29-46D1-AEDA-5BE99DA22469}" type="presOf" srcId="{3DDCDCAB-6056-4525-BF02-A43BA860CAD4}" destId="{8D47FBED-5135-4705-90F7-14787A9392F5}" srcOrd="0" destOrd="0" presId="urn:microsoft.com/office/officeart/2005/8/layout/vList2"/>
    <dgm:cxn modelId="{C6E922F4-BF4E-4C42-AACF-29D0576DDE8F}" type="presOf" srcId="{E460B7C2-947F-4BA7-B1AC-55A2FB0D9A8F}" destId="{889AA809-2EB4-49C9-9ECE-A98280C0F970}" srcOrd="0" destOrd="0" presId="urn:microsoft.com/office/officeart/2005/8/layout/vList2"/>
    <dgm:cxn modelId="{4412CCED-F97F-4320-B8FD-4E78AC32F9B1}" type="presParOf" srcId="{8D47FBED-5135-4705-90F7-14787A9392F5}" destId="{587AB08C-95F5-4FC2-8104-CE12FCACAB1B}" srcOrd="0" destOrd="0" presId="urn:microsoft.com/office/officeart/2005/8/layout/vList2"/>
    <dgm:cxn modelId="{A3CE615B-46CC-47CB-85FF-A26424F7D1C1}" type="presParOf" srcId="{8D47FBED-5135-4705-90F7-14787A9392F5}" destId="{145E1AA0-9797-4F2B-93DF-5A6B8FFFAA3F}" srcOrd="1" destOrd="0" presId="urn:microsoft.com/office/officeart/2005/8/layout/vList2"/>
    <dgm:cxn modelId="{820D0CF1-6860-4858-9FAF-6D6617040B7B}" type="presParOf" srcId="{8D47FBED-5135-4705-90F7-14787A9392F5}" destId="{889AA809-2EB4-49C9-9ECE-A98280C0F970}" srcOrd="2" destOrd="0" presId="urn:microsoft.com/office/officeart/2005/8/layout/vList2"/>
    <dgm:cxn modelId="{703F2A31-38E0-4D35-BA68-E50C46A55E4A}" type="presParOf" srcId="{8D47FBED-5135-4705-90F7-14787A9392F5}" destId="{6D71F2B9-3D7E-47C1-863F-207745A76A7C}" srcOrd="3" destOrd="0" presId="urn:microsoft.com/office/officeart/2005/8/layout/vList2"/>
    <dgm:cxn modelId="{A40F2CA4-2470-4469-9748-75179200903A}" type="presParOf" srcId="{8D47FBED-5135-4705-90F7-14787A9392F5}" destId="{EA48B181-1EEA-4FFC-BA37-7DEEC90F9B8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29D1A6-B2DB-4170-B840-70B4FC080F4D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96AA4369-A6F4-4377-9C08-67FCD540DBAF}">
      <dgm:prSet phldrT="[Text]"/>
      <dgm:spPr/>
      <dgm:t>
        <a:bodyPr/>
        <a:lstStyle/>
        <a:p>
          <a:r>
            <a:rPr lang="en-US" dirty="0" smtClean="0"/>
            <a:t>3Smart</a:t>
          </a:r>
          <a:endParaRPr lang="en-GB" dirty="0"/>
        </a:p>
      </dgm:t>
    </dgm:pt>
    <dgm:pt modelId="{5CB49325-3153-46C6-80A1-59389DEDF124}" type="parTrans" cxnId="{43E85D3E-9BB3-40E4-9BDD-E4FF3743A09C}">
      <dgm:prSet/>
      <dgm:spPr/>
      <dgm:t>
        <a:bodyPr/>
        <a:lstStyle/>
        <a:p>
          <a:endParaRPr lang="en-GB"/>
        </a:p>
      </dgm:t>
    </dgm:pt>
    <dgm:pt modelId="{E5D24149-2AA2-4A4A-8B70-F5D3DC9B9F95}" type="sibTrans" cxnId="{43E85D3E-9BB3-40E4-9BDD-E4FF3743A09C}">
      <dgm:prSet/>
      <dgm:spPr/>
      <dgm:t>
        <a:bodyPr/>
        <a:lstStyle/>
        <a:p>
          <a:endParaRPr lang="en-GB"/>
        </a:p>
      </dgm:t>
    </dgm:pt>
    <dgm:pt modelId="{71F2D411-B1F2-4495-BC7E-9B6D3F84F6FF}">
      <dgm:prSet phldrT="[Text]"/>
      <dgm:spPr/>
      <dgm:t>
        <a:bodyPr/>
        <a:lstStyle/>
        <a:p>
          <a:r>
            <a:rPr lang="en-US" dirty="0" err="1" smtClean="0"/>
            <a:t>DARLINGe</a:t>
          </a:r>
          <a:endParaRPr lang="en-GB" dirty="0"/>
        </a:p>
      </dgm:t>
    </dgm:pt>
    <dgm:pt modelId="{98BA8B2E-2EB0-4634-9268-40D222E46731}" type="parTrans" cxnId="{0BF28801-0AE1-450C-80C7-56C537EE55DD}">
      <dgm:prSet/>
      <dgm:spPr/>
      <dgm:t>
        <a:bodyPr/>
        <a:lstStyle/>
        <a:p>
          <a:endParaRPr lang="en-GB"/>
        </a:p>
      </dgm:t>
    </dgm:pt>
    <dgm:pt modelId="{DE3AAAAC-7962-4482-8AF9-A417F4E9E9F1}" type="sibTrans" cxnId="{0BF28801-0AE1-450C-80C7-56C537EE55DD}">
      <dgm:prSet/>
      <dgm:spPr/>
      <dgm:t>
        <a:bodyPr/>
        <a:lstStyle/>
        <a:p>
          <a:endParaRPr lang="en-GB"/>
        </a:p>
      </dgm:t>
    </dgm:pt>
    <dgm:pt modelId="{E126CC33-2C20-47C1-B629-6BDC01810A2A}">
      <dgm:prSet phldrT="[Text]"/>
      <dgm:spPr/>
      <dgm:t>
        <a:bodyPr/>
        <a:lstStyle/>
        <a:p>
          <a:r>
            <a:rPr lang="en-US" dirty="0" smtClean="0"/>
            <a:t>ENERGY BARGE</a:t>
          </a:r>
          <a:endParaRPr lang="en-GB" dirty="0"/>
        </a:p>
      </dgm:t>
    </dgm:pt>
    <dgm:pt modelId="{7815B5F2-1894-4861-AAB9-C035ED1213AF}" type="parTrans" cxnId="{BE84C69F-8D25-4160-A65E-D777EAE21242}">
      <dgm:prSet/>
      <dgm:spPr/>
      <dgm:t>
        <a:bodyPr/>
        <a:lstStyle/>
        <a:p>
          <a:endParaRPr lang="en-GB"/>
        </a:p>
      </dgm:t>
    </dgm:pt>
    <dgm:pt modelId="{12A36F42-4315-4D21-8671-5D9141B97627}" type="sibTrans" cxnId="{BE84C69F-8D25-4160-A65E-D777EAE21242}">
      <dgm:prSet/>
      <dgm:spPr/>
      <dgm:t>
        <a:bodyPr/>
        <a:lstStyle/>
        <a:p>
          <a:endParaRPr lang="en-GB"/>
        </a:p>
      </dgm:t>
    </dgm:pt>
    <dgm:pt modelId="{4CF8F0E9-41E8-4017-9BC7-DF500C630DE4}" type="pres">
      <dgm:prSet presAssocID="{F729D1A6-B2DB-4170-B840-70B4FC080F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0AABFB1-572A-4EB3-9C82-75EA0C9C2C19}" type="pres">
      <dgm:prSet presAssocID="{96AA4369-A6F4-4377-9C08-67FCD540DBAF}" presName="parentLin" presStyleCnt="0"/>
      <dgm:spPr/>
    </dgm:pt>
    <dgm:pt modelId="{59936D12-C856-4243-8041-7A50D8AE1DC2}" type="pres">
      <dgm:prSet presAssocID="{96AA4369-A6F4-4377-9C08-67FCD540DBAF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BB73210C-0468-4A89-A7A8-77019D33AE33}" type="pres">
      <dgm:prSet presAssocID="{96AA4369-A6F4-4377-9C08-67FCD540DBA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3CC849-48D1-4268-9FCE-3A010964805D}" type="pres">
      <dgm:prSet presAssocID="{96AA4369-A6F4-4377-9C08-67FCD540DBAF}" presName="negativeSpace" presStyleCnt="0"/>
      <dgm:spPr/>
    </dgm:pt>
    <dgm:pt modelId="{FC2E0F79-BDC3-44FB-989B-837E95DC0A5A}" type="pres">
      <dgm:prSet presAssocID="{96AA4369-A6F4-4377-9C08-67FCD540DBAF}" presName="childText" presStyleLbl="conFgAcc1" presStyleIdx="0" presStyleCnt="3">
        <dgm:presLayoutVars>
          <dgm:bulletEnabled val="1"/>
        </dgm:presLayoutVars>
      </dgm:prSet>
      <dgm:spPr/>
    </dgm:pt>
    <dgm:pt modelId="{54874234-44F8-4082-B851-683C6ABE90E9}" type="pres">
      <dgm:prSet presAssocID="{E5D24149-2AA2-4A4A-8B70-F5D3DC9B9F95}" presName="spaceBetweenRectangles" presStyleCnt="0"/>
      <dgm:spPr/>
    </dgm:pt>
    <dgm:pt modelId="{006AD011-B4EC-481F-B56A-3596650D9602}" type="pres">
      <dgm:prSet presAssocID="{71F2D411-B1F2-4495-BC7E-9B6D3F84F6FF}" presName="parentLin" presStyleCnt="0"/>
      <dgm:spPr/>
    </dgm:pt>
    <dgm:pt modelId="{38982837-0862-4175-B3B3-F927E5056E52}" type="pres">
      <dgm:prSet presAssocID="{71F2D411-B1F2-4495-BC7E-9B6D3F84F6FF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9BFEDECC-8A98-4029-9316-D6E1D3CF739A}" type="pres">
      <dgm:prSet presAssocID="{71F2D411-B1F2-4495-BC7E-9B6D3F84F6F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D24E8B-2386-4B26-B034-9FC9C842CC16}" type="pres">
      <dgm:prSet presAssocID="{71F2D411-B1F2-4495-BC7E-9B6D3F84F6FF}" presName="negativeSpace" presStyleCnt="0"/>
      <dgm:spPr/>
    </dgm:pt>
    <dgm:pt modelId="{7E7D7035-D5E1-4326-AE63-AFCB3641A656}" type="pres">
      <dgm:prSet presAssocID="{71F2D411-B1F2-4495-BC7E-9B6D3F84F6FF}" presName="childText" presStyleLbl="conFgAcc1" presStyleIdx="1" presStyleCnt="3">
        <dgm:presLayoutVars>
          <dgm:bulletEnabled val="1"/>
        </dgm:presLayoutVars>
      </dgm:prSet>
      <dgm:spPr/>
    </dgm:pt>
    <dgm:pt modelId="{8C88A515-99A6-433D-956F-0404137D9BF0}" type="pres">
      <dgm:prSet presAssocID="{DE3AAAAC-7962-4482-8AF9-A417F4E9E9F1}" presName="spaceBetweenRectangles" presStyleCnt="0"/>
      <dgm:spPr/>
    </dgm:pt>
    <dgm:pt modelId="{E84B7047-6833-4D9D-A26C-F9ABB9225304}" type="pres">
      <dgm:prSet presAssocID="{E126CC33-2C20-47C1-B629-6BDC01810A2A}" presName="parentLin" presStyleCnt="0"/>
      <dgm:spPr/>
    </dgm:pt>
    <dgm:pt modelId="{792EF3AA-BA0B-4119-BE0B-DD0A46F32826}" type="pres">
      <dgm:prSet presAssocID="{E126CC33-2C20-47C1-B629-6BDC01810A2A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8724B523-5C48-49FD-B347-7377300F74C3}" type="pres">
      <dgm:prSet presAssocID="{E126CC33-2C20-47C1-B629-6BDC01810A2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4B749F-164C-43DA-9AD3-49717DA4182B}" type="pres">
      <dgm:prSet presAssocID="{E126CC33-2C20-47C1-B629-6BDC01810A2A}" presName="negativeSpace" presStyleCnt="0"/>
      <dgm:spPr/>
    </dgm:pt>
    <dgm:pt modelId="{E280B0F2-5329-4C31-A7D9-34D2EE855B46}" type="pres">
      <dgm:prSet presAssocID="{E126CC33-2C20-47C1-B629-6BDC01810A2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BBE13BA-B4E7-4B71-A57D-8FF19BD29CD8}" type="presOf" srcId="{96AA4369-A6F4-4377-9C08-67FCD540DBAF}" destId="{59936D12-C856-4243-8041-7A50D8AE1DC2}" srcOrd="0" destOrd="0" presId="urn:microsoft.com/office/officeart/2005/8/layout/list1"/>
    <dgm:cxn modelId="{0BF28801-0AE1-450C-80C7-56C537EE55DD}" srcId="{F729D1A6-B2DB-4170-B840-70B4FC080F4D}" destId="{71F2D411-B1F2-4495-BC7E-9B6D3F84F6FF}" srcOrd="1" destOrd="0" parTransId="{98BA8B2E-2EB0-4634-9268-40D222E46731}" sibTransId="{DE3AAAAC-7962-4482-8AF9-A417F4E9E9F1}"/>
    <dgm:cxn modelId="{43E85D3E-9BB3-40E4-9BDD-E4FF3743A09C}" srcId="{F729D1A6-B2DB-4170-B840-70B4FC080F4D}" destId="{96AA4369-A6F4-4377-9C08-67FCD540DBAF}" srcOrd="0" destOrd="0" parTransId="{5CB49325-3153-46C6-80A1-59389DEDF124}" sibTransId="{E5D24149-2AA2-4A4A-8B70-F5D3DC9B9F95}"/>
    <dgm:cxn modelId="{BA73DC6A-6A18-44DB-9BA2-C73B494AC5B2}" type="presOf" srcId="{71F2D411-B1F2-4495-BC7E-9B6D3F84F6FF}" destId="{38982837-0862-4175-B3B3-F927E5056E52}" srcOrd="0" destOrd="0" presId="urn:microsoft.com/office/officeart/2005/8/layout/list1"/>
    <dgm:cxn modelId="{8A7F02B8-C473-41CE-AB76-365A27991194}" type="presOf" srcId="{71F2D411-B1F2-4495-BC7E-9B6D3F84F6FF}" destId="{9BFEDECC-8A98-4029-9316-D6E1D3CF739A}" srcOrd="1" destOrd="0" presId="urn:microsoft.com/office/officeart/2005/8/layout/list1"/>
    <dgm:cxn modelId="{BE84C69F-8D25-4160-A65E-D777EAE21242}" srcId="{F729D1A6-B2DB-4170-B840-70B4FC080F4D}" destId="{E126CC33-2C20-47C1-B629-6BDC01810A2A}" srcOrd="2" destOrd="0" parTransId="{7815B5F2-1894-4861-AAB9-C035ED1213AF}" sibTransId="{12A36F42-4315-4D21-8671-5D9141B97627}"/>
    <dgm:cxn modelId="{D89846FF-1C2E-491D-BE34-292CCD254D39}" type="presOf" srcId="{E126CC33-2C20-47C1-B629-6BDC01810A2A}" destId="{8724B523-5C48-49FD-B347-7377300F74C3}" srcOrd="1" destOrd="0" presId="urn:microsoft.com/office/officeart/2005/8/layout/list1"/>
    <dgm:cxn modelId="{6B137E49-3801-4CB6-9657-D8081481ED13}" type="presOf" srcId="{E126CC33-2C20-47C1-B629-6BDC01810A2A}" destId="{792EF3AA-BA0B-4119-BE0B-DD0A46F32826}" srcOrd="0" destOrd="0" presId="urn:microsoft.com/office/officeart/2005/8/layout/list1"/>
    <dgm:cxn modelId="{5E8B3DE2-1E80-43E7-941C-1F91AA06500D}" type="presOf" srcId="{96AA4369-A6F4-4377-9C08-67FCD540DBAF}" destId="{BB73210C-0468-4A89-A7A8-77019D33AE33}" srcOrd="1" destOrd="0" presId="urn:microsoft.com/office/officeart/2005/8/layout/list1"/>
    <dgm:cxn modelId="{3E6C8B7B-9145-465B-9130-C033391D05A1}" type="presOf" srcId="{F729D1A6-B2DB-4170-B840-70B4FC080F4D}" destId="{4CF8F0E9-41E8-4017-9BC7-DF500C630DE4}" srcOrd="0" destOrd="0" presId="urn:microsoft.com/office/officeart/2005/8/layout/list1"/>
    <dgm:cxn modelId="{A2769872-A5EC-48E1-852C-3D2BB444A61D}" type="presParOf" srcId="{4CF8F0E9-41E8-4017-9BC7-DF500C630DE4}" destId="{90AABFB1-572A-4EB3-9C82-75EA0C9C2C19}" srcOrd="0" destOrd="0" presId="urn:microsoft.com/office/officeart/2005/8/layout/list1"/>
    <dgm:cxn modelId="{BC16C388-72EF-403E-AF43-FCADADF34254}" type="presParOf" srcId="{90AABFB1-572A-4EB3-9C82-75EA0C9C2C19}" destId="{59936D12-C856-4243-8041-7A50D8AE1DC2}" srcOrd="0" destOrd="0" presId="urn:microsoft.com/office/officeart/2005/8/layout/list1"/>
    <dgm:cxn modelId="{766946E6-5968-4C20-B9A1-97F910F83017}" type="presParOf" srcId="{90AABFB1-572A-4EB3-9C82-75EA0C9C2C19}" destId="{BB73210C-0468-4A89-A7A8-77019D33AE33}" srcOrd="1" destOrd="0" presId="urn:microsoft.com/office/officeart/2005/8/layout/list1"/>
    <dgm:cxn modelId="{C6510DF3-8CA0-4550-B451-8780C803E954}" type="presParOf" srcId="{4CF8F0E9-41E8-4017-9BC7-DF500C630DE4}" destId="{DF3CC849-48D1-4268-9FCE-3A010964805D}" srcOrd="1" destOrd="0" presId="urn:microsoft.com/office/officeart/2005/8/layout/list1"/>
    <dgm:cxn modelId="{6E5ECC1C-D227-49EB-9622-173B51505DAE}" type="presParOf" srcId="{4CF8F0E9-41E8-4017-9BC7-DF500C630DE4}" destId="{FC2E0F79-BDC3-44FB-989B-837E95DC0A5A}" srcOrd="2" destOrd="0" presId="urn:microsoft.com/office/officeart/2005/8/layout/list1"/>
    <dgm:cxn modelId="{BAA9A5F9-C773-4E0D-AB80-B94C0985C0AC}" type="presParOf" srcId="{4CF8F0E9-41E8-4017-9BC7-DF500C630DE4}" destId="{54874234-44F8-4082-B851-683C6ABE90E9}" srcOrd="3" destOrd="0" presId="urn:microsoft.com/office/officeart/2005/8/layout/list1"/>
    <dgm:cxn modelId="{98C4CEF6-3471-4269-AE13-2F675E18DD2F}" type="presParOf" srcId="{4CF8F0E9-41E8-4017-9BC7-DF500C630DE4}" destId="{006AD011-B4EC-481F-B56A-3596650D9602}" srcOrd="4" destOrd="0" presId="urn:microsoft.com/office/officeart/2005/8/layout/list1"/>
    <dgm:cxn modelId="{6FC8282B-0ADC-476D-84C8-466060E2062C}" type="presParOf" srcId="{006AD011-B4EC-481F-B56A-3596650D9602}" destId="{38982837-0862-4175-B3B3-F927E5056E52}" srcOrd="0" destOrd="0" presId="urn:microsoft.com/office/officeart/2005/8/layout/list1"/>
    <dgm:cxn modelId="{C77D9802-A058-4297-90D4-4467B0750273}" type="presParOf" srcId="{006AD011-B4EC-481F-B56A-3596650D9602}" destId="{9BFEDECC-8A98-4029-9316-D6E1D3CF739A}" srcOrd="1" destOrd="0" presId="urn:microsoft.com/office/officeart/2005/8/layout/list1"/>
    <dgm:cxn modelId="{DB5182E2-653A-411B-8C7D-202FD2D9C1F0}" type="presParOf" srcId="{4CF8F0E9-41E8-4017-9BC7-DF500C630DE4}" destId="{E0D24E8B-2386-4B26-B034-9FC9C842CC16}" srcOrd="5" destOrd="0" presId="urn:microsoft.com/office/officeart/2005/8/layout/list1"/>
    <dgm:cxn modelId="{3E743CD1-18B3-49DB-851C-71847D110C8D}" type="presParOf" srcId="{4CF8F0E9-41E8-4017-9BC7-DF500C630DE4}" destId="{7E7D7035-D5E1-4326-AE63-AFCB3641A656}" srcOrd="6" destOrd="0" presId="urn:microsoft.com/office/officeart/2005/8/layout/list1"/>
    <dgm:cxn modelId="{B612765C-698E-4480-85B1-B46F9B210CCA}" type="presParOf" srcId="{4CF8F0E9-41E8-4017-9BC7-DF500C630DE4}" destId="{8C88A515-99A6-433D-956F-0404137D9BF0}" srcOrd="7" destOrd="0" presId="urn:microsoft.com/office/officeart/2005/8/layout/list1"/>
    <dgm:cxn modelId="{F17ABF43-8AAE-4928-AC1C-F06C24D243A8}" type="presParOf" srcId="{4CF8F0E9-41E8-4017-9BC7-DF500C630DE4}" destId="{E84B7047-6833-4D9D-A26C-F9ABB9225304}" srcOrd="8" destOrd="0" presId="urn:microsoft.com/office/officeart/2005/8/layout/list1"/>
    <dgm:cxn modelId="{8FCD3DFA-FE9C-47A3-A390-026EDD365358}" type="presParOf" srcId="{E84B7047-6833-4D9D-A26C-F9ABB9225304}" destId="{792EF3AA-BA0B-4119-BE0B-DD0A46F32826}" srcOrd="0" destOrd="0" presId="urn:microsoft.com/office/officeart/2005/8/layout/list1"/>
    <dgm:cxn modelId="{99A733E0-C61B-4576-9ED7-DB72A0459089}" type="presParOf" srcId="{E84B7047-6833-4D9D-A26C-F9ABB9225304}" destId="{8724B523-5C48-49FD-B347-7377300F74C3}" srcOrd="1" destOrd="0" presId="urn:microsoft.com/office/officeart/2005/8/layout/list1"/>
    <dgm:cxn modelId="{C2C7808C-0794-49CE-BE13-CD918560063B}" type="presParOf" srcId="{4CF8F0E9-41E8-4017-9BC7-DF500C630DE4}" destId="{684B749F-164C-43DA-9AD3-49717DA4182B}" srcOrd="9" destOrd="0" presId="urn:microsoft.com/office/officeart/2005/8/layout/list1"/>
    <dgm:cxn modelId="{F1FB2302-FE57-41C9-9425-BF9C3C729356}" type="presParOf" srcId="{4CF8F0E9-41E8-4017-9BC7-DF500C630DE4}" destId="{E280B0F2-5329-4C31-A7D9-34D2EE855B4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4EF88B-0A53-4769-8A99-370F61D0BA8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AA29CE67-01AC-4781-9F15-6C302A07093C}">
      <dgm:prSet phldrT="[Text]" custT="1"/>
      <dgm:spPr/>
      <dgm:t>
        <a:bodyPr/>
        <a:lstStyle/>
        <a:p>
          <a:r>
            <a:rPr lang="en-GB" sz="1600" b="1" dirty="0" smtClean="0">
              <a:latin typeface="Cambria" panose="02040503050406030204" pitchFamily="18" charset="0"/>
            </a:rPr>
            <a:t>Energy Efficiency: Energy efficiency in buildings</a:t>
          </a:r>
          <a:endParaRPr lang="en-GB" sz="1600" b="1" dirty="0"/>
        </a:p>
      </dgm:t>
    </dgm:pt>
    <dgm:pt modelId="{9226D9B4-609C-4CB3-AFB8-02BF8B90B7F2}" type="parTrans" cxnId="{49FFB903-F957-4E27-8B5C-67BC99BBBAA2}">
      <dgm:prSet/>
      <dgm:spPr/>
      <dgm:t>
        <a:bodyPr/>
        <a:lstStyle/>
        <a:p>
          <a:endParaRPr lang="en-GB"/>
        </a:p>
      </dgm:t>
    </dgm:pt>
    <dgm:pt modelId="{FCCE7AA1-820C-43F5-AEA5-81BEB288C10B}" type="sibTrans" cxnId="{49FFB903-F957-4E27-8B5C-67BC99BBBAA2}">
      <dgm:prSet/>
      <dgm:spPr/>
      <dgm:t>
        <a:bodyPr/>
        <a:lstStyle/>
        <a:p>
          <a:endParaRPr lang="en-GB"/>
        </a:p>
      </dgm:t>
    </dgm:pt>
    <dgm:pt modelId="{9636967F-7B2B-4D23-95D3-4E8D967DB13F}">
      <dgm:prSet phldrT="[Text]" custT="1"/>
      <dgm:spPr/>
      <dgm:t>
        <a:bodyPr/>
        <a:lstStyle/>
        <a:p>
          <a:r>
            <a:rPr lang="en-GB" sz="1600" b="1" smtClean="0">
              <a:latin typeface="Cambria" panose="02040503050406030204" pitchFamily="18" charset="0"/>
            </a:rPr>
            <a:t>Promotion of RES: More efficient use of RES</a:t>
          </a:r>
          <a:endParaRPr lang="en-GB" sz="1600" b="1" dirty="0"/>
        </a:p>
      </dgm:t>
    </dgm:pt>
    <dgm:pt modelId="{7894343C-2A2F-4F9B-862D-D6EE47BF9431}" type="parTrans" cxnId="{7531F053-ADD6-4109-8527-4A3E15C75033}">
      <dgm:prSet/>
      <dgm:spPr/>
      <dgm:t>
        <a:bodyPr/>
        <a:lstStyle/>
        <a:p>
          <a:endParaRPr lang="en-GB"/>
        </a:p>
      </dgm:t>
    </dgm:pt>
    <dgm:pt modelId="{268994CB-6A06-40E9-A0E6-0BE592B22EFB}" type="sibTrans" cxnId="{7531F053-ADD6-4109-8527-4A3E15C75033}">
      <dgm:prSet/>
      <dgm:spPr/>
      <dgm:t>
        <a:bodyPr/>
        <a:lstStyle/>
        <a:p>
          <a:endParaRPr lang="en-GB"/>
        </a:p>
      </dgm:t>
    </dgm:pt>
    <dgm:pt modelId="{066AA633-B9CE-49B9-B5C7-76C573689DE1}">
      <dgm:prSet phldrT="[Text]" custT="1"/>
      <dgm:spPr/>
      <dgm:t>
        <a:bodyPr/>
        <a:lstStyle/>
        <a:p>
          <a:r>
            <a:rPr lang="en-GB" sz="1600" b="1" dirty="0" smtClean="0">
              <a:latin typeface="Cambria" panose="02040503050406030204" pitchFamily="18" charset="0"/>
            </a:rPr>
            <a:t>Smart Grids: Power System Automation</a:t>
          </a:r>
          <a:endParaRPr lang="en-GB" sz="1600" b="1" dirty="0"/>
        </a:p>
      </dgm:t>
    </dgm:pt>
    <dgm:pt modelId="{03259023-9CAA-4DDD-B71E-E1AFA5EFD497}" type="parTrans" cxnId="{6AE34813-1CD5-4234-8107-178BBCE16B85}">
      <dgm:prSet/>
      <dgm:spPr/>
      <dgm:t>
        <a:bodyPr/>
        <a:lstStyle/>
        <a:p>
          <a:endParaRPr lang="en-GB"/>
        </a:p>
      </dgm:t>
    </dgm:pt>
    <dgm:pt modelId="{7877BDFD-01D2-4404-876D-47CF7CA677E0}" type="sibTrans" cxnId="{6AE34813-1CD5-4234-8107-178BBCE16B85}">
      <dgm:prSet/>
      <dgm:spPr/>
      <dgm:t>
        <a:bodyPr/>
        <a:lstStyle/>
        <a:p>
          <a:endParaRPr lang="en-GB"/>
        </a:p>
      </dgm:t>
    </dgm:pt>
    <dgm:pt modelId="{60CDC8C3-C9C0-4913-8A38-AEBBDE0BD808}">
      <dgm:prSet phldrT="[Text]" custT="1"/>
      <dgm:spPr/>
      <dgm:t>
        <a:bodyPr/>
        <a:lstStyle/>
        <a:p>
          <a:r>
            <a:rPr lang="en-GB" sz="1600" b="1" dirty="0" smtClean="0">
              <a:latin typeface="Cambria" panose="02040503050406030204" pitchFamily="18" charset="0"/>
            </a:rPr>
            <a:t>Low Carbon Energy: Cutting Carbon in Transport (e-mobility: public transportation, e-cars, e-bikes, etc.)</a:t>
          </a:r>
          <a:endParaRPr lang="en-GB" sz="1600" b="1" dirty="0"/>
        </a:p>
      </dgm:t>
    </dgm:pt>
    <dgm:pt modelId="{A25C56D7-4B69-4BA3-BAC6-9ADB23A0F317}" type="parTrans" cxnId="{07D5C7C2-C45E-4707-A4D2-3CA4A732442F}">
      <dgm:prSet/>
      <dgm:spPr/>
      <dgm:t>
        <a:bodyPr/>
        <a:lstStyle/>
        <a:p>
          <a:endParaRPr lang="en-GB"/>
        </a:p>
      </dgm:t>
    </dgm:pt>
    <dgm:pt modelId="{41D62C8A-350E-4289-BB5B-E99FC2EE8F59}" type="sibTrans" cxnId="{07D5C7C2-C45E-4707-A4D2-3CA4A732442F}">
      <dgm:prSet/>
      <dgm:spPr/>
      <dgm:t>
        <a:bodyPr/>
        <a:lstStyle/>
        <a:p>
          <a:endParaRPr lang="en-GB"/>
        </a:p>
      </dgm:t>
    </dgm:pt>
    <dgm:pt modelId="{C15E79C2-74AB-48A6-9464-FA0812E0F35B}" type="pres">
      <dgm:prSet presAssocID="{734EF88B-0A53-4769-8A99-370F61D0BA8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1D23C8FA-BFC5-4869-800D-0213FAA77795}" type="pres">
      <dgm:prSet presAssocID="{734EF88B-0A53-4769-8A99-370F61D0BA8F}" presName="Name1" presStyleCnt="0"/>
      <dgm:spPr/>
    </dgm:pt>
    <dgm:pt modelId="{0C75FAEA-9446-49EA-99C3-5D8A872FB6F9}" type="pres">
      <dgm:prSet presAssocID="{734EF88B-0A53-4769-8A99-370F61D0BA8F}" presName="cycle" presStyleCnt="0"/>
      <dgm:spPr/>
    </dgm:pt>
    <dgm:pt modelId="{B4B9307A-860D-45D4-A825-C9594BE7F372}" type="pres">
      <dgm:prSet presAssocID="{734EF88B-0A53-4769-8A99-370F61D0BA8F}" presName="srcNode" presStyleLbl="node1" presStyleIdx="0" presStyleCnt="4"/>
      <dgm:spPr/>
    </dgm:pt>
    <dgm:pt modelId="{B25DFCCD-58C2-4D46-9ECA-393B91D20BC6}" type="pres">
      <dgm:prSet presAssocID="{734EF88B-0A53-4769-8A99-370F61D0BA8F}" presName="conn" presStyleLbl="parChTrans1D2" presStyleIdx="0" presStyleCnt="1"/>
      <dgm:spPr/>
      <dgm:t>
        <a:bodyPr/>
        <a:lstStyle/>
        <a:p>
          <a:endParaRPr lang="en-GB"/>
        </a:p>
      </dgm:t>
    </dgm:pt>
    <dgm:pt modelId="{80812333-09E4-4673-BDC8-5BD6D74D09B9}" type="pres">
      <dgm:prSet presAssocID="{734EF88B-0A53-4769-8A99-370F61D0BA8F}" presName="extraNode" presStyleLbl="node1" presStyleIdx="0" presStyleCnt="4"/>
      <dgm:spPr/>
    </dgm:pt>
    <dgm:pt modelId="{EE228D6B-CCF8-41E8-962A-CB700E082A0B}" type="pres">
      <dgm:prSet presAssocID="{734EF88B-0A53-4769-8A99-370F61D0BA8F}" presName="dstNode" presStyleLbl="node1" presStyleIdx="0" presStyleCnt="4"/>
      <dgm:spPr/>
    </dgm:pt>
    <dgm:pt modelId="{307A0B8E-8D64-49FB-84A2-C42DBFBB2A87}" type="pres">
      <dgm:prSet presAssocID="{AA29CE67-01AC-4781-9F15-6C302A07093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0D1AEC-6FB0-401F-BC8A-35869637B1CC}" type="pres">
      <dgm:prSet presAssocID="{AA29CE67-01AC-4781-9F15-6C302A07093C}" presName="accent_1" presStyleCnt="0"/>
      <dgm:spPr/>
    </dgm:pt>
    <dgm:pt modelId="{08AF11A4-1F84-4A99-BB7D-BA507D296219}" type="pres">
      <dgm:prSet presAssocID="{AA29CE67-01AC-4781-9F15-6C302A07093C}" presName="accentRepeatNode" presStyleLbl="solidFgAcc1" presStyleIdx="0" presStyleCnt="4"/>
      <dgm:spPr/>
    </dgm:pt>
    <dgm:pt modelId="{DF5DA7E2-897E-4CA2-88F0-D1EF038D93FA}" type="pres">
      <dgm:prSet presAssocID="{9636967F-7B2B-4D23-95D3-4E8D967DB13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76089D-9C74-484F-9874-2EAB3CD56FE2}" type="pres">
      <dgm:prSet presAssocID="{9636967F-7B2B-4D23-95D3-4E8D967DB13F}" presName="accent_2" presStyleCnt="0"/>
      <dgm:spPr/>
    </dgm:pt>
    <dgm:pt modelId="{3E44E0DB-1F79-4F8C-827D-330A8BB0D02E}" type="pres">
      <dgm:prSet presAssocID="{9636967F-7B2B-4D23-95D3-4E8D967DB13F}" presName="accentRepeatNode" presStyleLbl="solidFgAcc1" presStyleIdx="1" presStyleCnt="4"/>
      <dgm:spPr/>
    </dgm:pt>
    <dgm:pt modelId="{4A09984F-D9DA-43B5-B8B7-BE8DBB6794B2}" type="pres">
      <dgm:prSet presAssocID="{066AA633-B9CE-49B9-B5C7-76C573689DE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F10C2B-2651-49B7-86F3-13C8A13C9DEC}" type="pres">
      <dgm:prSet presAssocID="{066AA633-B9CE-49B9-B5C7-76C573689DE1}" presName="accent_3" presStyleCnt="0"/>
      <dgm:spPr/>
    </dgm:pt>
    <dgm:pt modelId="{2A407845-F556-477F-B76B-337305BD164B}" type="pres">
      <dgm:prSet presAssocID="{066AA633-B9CE-49B9-B5C7-76C573689DE1}" presName="accentRepeatNode" presStyleLbl="solidFgAcc1" presStyleIdx="2" presStyleCnt="4"/>
      <dgm:spPr/>
    </dgm:pt>
    <dgm:pt modelId="{AF94857D-F704-4AAC-9B7E-3263843C3340}" type="pres">
      <dgm:prSet presAssocID="{60CDC8C3-C9C0-4913-8A38-AEBBDE0BD80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AAEA26-04B0-43D1-837B-F05B536CA915}" type="pres">
      <dgm:prSet presAssocID="{60CDC8C3-C9C0-4913-8A38-AEBBDE0BD808}" presName="accent_4" presStyleCnt="0"/>
      <dgm:spPr/>
    </dgm:pt>
    <dgm:pt modelId="{79F7D2F8-E251-40E6-9E6D-F246AF350348}" type="pres">
      <dgm:prSet presAssocID="{60CDC8C3-C9C0-4913-8A38-AEBBDE0BD808}" presName="accentRepeatNode" presStyleLbl="solidFgAcc1" presStyleIdx="3" presStyleCnt="4"/>
      <dgm:spPr/>
    </dgm:pt>
  </dgm:ptLst>
  <dgm:cxnLst>
    <dgm:cxn modelId="{164FC0A3-57D4-4D75-B5A9-042042A87DDC}" type="presOf" srcId="{9636967F-7B2B-4D23-95D3-4E8D967DB13F}" destId="{DF5DA7E2-897E-4CA2-88F0-D1EF038D93FA}" srcOrd="0" destOrd="0" presId="urn:microsoft.com/office/officeart/2008/layout/VerticalCurvedList"/>
    <dgm:cxn modelId="{E85547A4-A114-46BB-9B38-B5BA8136B2D1}" type="presOf" srcId="{734EF88B-0A53-4769-8A99-370F61D0BA8F}" destId="{C15E79C2-74AB-48A6-9464-FA0812E0F35B}" srcOrd="0" destOrd="0" presId="urn:microsoft.com/office/officeart/2008/layout/VerticalCurvedList"/>
    <dgm:cxn modelId="{E72E4B6E-794C-43CF-A26A-6CE2818FBD78}" type="presOf" srcId="{60CDC8C3-C9C0-4913-8A38-AEBBDE0BD808}" destId="{AF94857D-F704-4AAC-9B7E-3263843C3340}" srcOrd="0" destOrd="0" presId="urn:microsoft.com/office/officeart/2008/layout/VerticalCurvedList"/>
    <dgm:cxn modelId="{0F756731-C343-4163-8BB4-A48DC002A2FD}" type="presOf" srcId="{066AA633-B9CE-49B9-B5C7-76C573689DE1}" destId="{4A09984F-D9DA-43B5-B8B7-BE8DBB6794B2}" srcOrd="0" destOrd="0" presId="urn:microsoft.com/office/officeart/2008/layout/VerticalCurvedList"/>
    <dgm:cxn modelId="{6AE34813-1CD5-4234-8107-178BBCE16B85}" srcId="{734EF88B-0A53-4769-8A99-370F61D0BA8F}" destId="{066AA633-B9CE-49B9-B5C7-76C573689DE1}" srcOrd="2" destOrd="0" parTransId="{03259023-9CAA-4DDD-B71E-E1AFA5EFD497}" sibTransId="{7877BDFD-01D2-4404-876D-47CF7CA677E0}"/>
    <dgm:cxn modelId="{7531F053-ADD6-4109-8527-4A3E15C75033}" srcId="{734EF88B-0A53-4769-8A99-370F61D0BA8F}" destId="{9636967F-7B2B-4D23-95D3-4E8D967DB13F}" srcOrd="1" destOrd="0" parTransId="{7894343C-2A2F-4F9B-862D-D6EE47BF9431}" sibTransId="{268994CB-6A06-40E9-A0E6-0BE592B22EFB}"/>
    <dgm:cxn modelId="{F12DEDE1-0E8D-45FA-8BCB-2E72C488CA80}" type="presOf" srcId="{FCCE7AA1-820C-43F5-AEA5-81BEB288C10B}" destId="{B25DFCCD-58C2-4D46-9ECA-393B91D20BC6}" srcOrd="0" destOrd="0" presId="urn:microsoft.com/office/officeart/2008/layout/VerticalCurvedList"/>
    <dgm:cxn modelId="{49FFB903-F957-4E27-8B5C-67BC99BBBAA2}" srcId="{734EF88B-0A53-4769-8A99-370F61D0BA8F}" destId="{AA29CE67-01AC-4781-9F15-6C302A07093C}" srcOrd="0" destOrd="0" parTransId="{9226D9B4-609C-4CB3-AFB8-02BF8B90B7F2}" sibTransId="{FCCE7AA1-820C-43F5-AEA5-81BEB288C10B}"/>
    <dgm:cxn modelId="{07D5C7C2-C45E-4707-A4D2-3CA4A732442F}" srcId="{734EF88B-0A53-4769-8A99-370F61D0BA8F}" destId="{60CDC8C3-C9C0-4913-8A38-AEBBDE0BD808}" srcOrd="3" destOrd="0" parTransId="{A25C56D7-4B69-4BA3-BAC6-9ADB23A0F317}" sibTransId="{41D62C8A-350E-4289-BB5B-E99FC2EE8F59}"/>
    <dgm:cxn modelId="{D1E6C66E-6AC6-4900-829C-BFB040650842}" type="presOf" srcId="{AA29CE67-01AC-4781-9F15-6C302A07093C}" destId="{307A0B8E-8D64-49FB-84A2-C42DBFBB2A87}" srcOrd="0" destOrd="0" presId="urn:microsoft.com/office/officeart/2008/layout/VerticalCurvedList"/>
    <dgm:cxn modelId="{CFDD80F6-2ED1-49EE-8742-4D919A51F1CC}" type="presParOf" srcId="{C15E79C2-74AB-48A6-9464-FA0812E0F35B}" destId="{1D23C8FA-BFC5-4869-800D-0213FAA77795}" srcOrd="0" destOrd="0" presId="urn:microsoft.com/office/officeart/2008/layout/VerticalCurvedList"/>
    <dgm:cxn modelId="{BC4E8234-A1C7-4A46-848C-F3A9D0A5105B}" type="presParOf" srcId="{1D23C8FA-BFC5-4869-800D-0213FAA77795}" destId="{0C75FAEA-9446-49EA-99C3-5D8A872FB6F9}" srcOrd="0" destOrd="0" presId="urn:microsoft.com/office/officeart/2008/layout/VerticalCurvedList"/>
    <dgm:cxn modelId="{221F3A1B-BA88-4A6F-A119-05C365436A02}" type="presParOf" srcId="{0C75FAEA-9446-49EA-99C3-5D8A872FB6F9}" destId="{B4B9307A-860D-45D4-A825-C9594BE7F372}" srcOrd="0" destOrd="0" presId="urn:microsoft.com/office/officeart/2008/layout/VerticalCurvedList"/>
    <dgm:cxn modelId="{FB306166-2B7D-4938-95AF-2F05AADD8A59}" type="presParOf" srcId="{0C75FAEA-9446-49EA-99C3-5D8A872FB6F9}" destId="{B25DFCCD-58C2-4D46-9ECA-393B91D20BC6}" srcOrd="1" destOrd="0" presId="urn:microsoft.com/office/officeart/2008/layout/VerticalCurvedList"/>
    <dgm:cxn modelId="{FD08CD16-CF61-4B6D-AD49-1D9D7B314A87}" type="presParOf" srcId="{0C75FAEA-9446-49EA-99C3-5D8A872FB6F9}" destId="{80812333-09E4-4673-BDC8-5BD6D74D09B9}" srcOrd="2" destOrd="0" presId="urn:microsoft.com/office/officeart/2008/layout/VerticalCurvedList"/>
    <dgm:cxn modelId="{885804B1-4778-449C-9ABC-C68742A33B61}" type="presParOf" srcId="{0C75FAEA-9446-49EA-99C3-5D8A872FB6F9}" destId="{EE228D6B-CCF8-41E8-962A-CB700E082A0B}" srcOrd="3" destOrd="0" presId="urn:microsoft.com/office/officeart/2008/layout/VerticalCurvedList"/>
    <dgm:cxn modelId="{4FC17560-F7A6-470B-A2A8-C9F75A37487D}" type="presParOf" srcId="{1D23C8FA-BFC5-4869-800D-0213FAA77795}" destId="{307A0B8E-8D64-49FB-84A2-C42DBFBB2A87}" srcOrd="1" destOrd="0" presId="urn:microsoft.com/office/officeart/2008/layout/VerticalCurvedList"/>
    <dgm:cxn modelId="{8E954AAF-167B-4291-AC65-590D8C81DC63}" type="presParOf" srcId="{1D23C8FA-BFC5-4869-800D-0213FAA77795}" destId="{4A0D1AEC-6FB0-401F-BC8A-35869637B1CC}" srcOrd="2" destOrd="0" presId="urn:microsoft.com/office/officeart/2008/layout/VerticalCurvedList"/>
    <dgm:cxn modelId="{32DA58E8-AE4E-4FCD-A5A4-1B9D83F99F7A}" type="presParOf" srcId="{4A0D1AEC-6FB0-401F-BC8A-35869637B1CC}" destId="{08AF11A4-1F84-4A99-BB7D-BA507D296219}" srcOrd="0" destOrd="0" presId="urn:microsoft.com/office/officeart/2008/layout/VerticalCurvedList"/>
    <dgm:cxn modelId="{1886E91D-DD8C-4025-BF9C-96B3E0A51C96}" type="presParOf" srcId="{1D23C8FA-BFC5-4869-800D-0213FAA77795}" destId="{DF5DA7E2-897E-4CA2-88F0-D1EF038D93FA}" srcOrd="3" destOrd="0" presId="urn:microsoft.com/office/officeart/2008/layout/VerticalCurvedList"/>
    <dgm:cxn modelId="{E0968ABF-E84C-4548-ABB7-5ECDE126933F}" type="presParOf" srcId="{1D23C8FA-BFC5-4869-800D-0213FAA77795}" destId="{6476089D-9C74-484F-9874-2EAB3CD56FE2}" srcOrd="4" destOrd="0" presId="urn:microsoft.com/office/officeart/2008/layout/VerticalCurvedList"/>
    <dgm:cxn modelId="{BB8F8DF2-8C04-44EA-8BF6-5044A6EA2A45}" type="presParOf" srcId="{6476089D-9C74-484F-9874-2EAB3CD56FE2}" destId="{3E44E0DB-1F79-4F8C-827D-330A8BB0D02E}" srcOrd="0" destOrd="0" presId="urn:microsoft.com/office/officeart/2008/layout/VerticalCurvedList"/>
    <dgm:cxn modelId="{F2ABE108-B67A-4AE3-BFA6-F920B6A553F9}" type="presParOf" srcId="{1D23C8FA-BFC5-4869-800D-0213FAA77795}" destId="{4A09984F-D9DA-43B5-B8B7-BE8DBB6794B2}" srcOrd="5" destOrd="0" presId="urn:microsoft.com/office/officeart/2008/layout/VerticalCurvedList"/>
    <dgm:cxn modelId="{A1848937-E2C0-42D6-9082-1DCBAC604CEC}" type="presParOf" srcId="{1D23C8FA-BFC5-4869-800D-0213FAA77795}" destId="{5BF10C2B-2651-49B7-86F3-13C8A13C9DEC}" srcOrd="6" destOrd="0" presId="urn:microsoft.com/office/officeart/2008/layout/VerticalCurvedList"/>
    <dgm:cxn modelId="{D7D350DF-F467-4248-90CA-CFD6E9B6C623}" type="presParOf" srcId="{5BF10C2B-2651-49B7-86F3-13C8A13C9DEC}" destId="{2A407845-F556-477F-B76B-337305BD164B}" srcOrd="0" destOrd="0" presId="urn:microsoft.com/office/officeart/2008/layout/VerticalCurvedList"/>
    <dgm:cxn modelId="{5F62421C-73DA-4F51-BC01-ACFFEA652C36}" type="presParOf" srcId="{1D23C8FA-BFC5-4869-800D-0213FAA77795}" destId="{AF94857D-F704-4AAC-9B7E-3263843C3340}" srcOrd="7" destOrd="0" presId="urn:microsoft.com/office/officeart/2008/layout/VerticalCurvedList"/>
    <dgm:cxn modelId="{80948996-6E26-4800-93AD-95B0D409D8F2}" type="presParOf" srcId="{1D23C8FA-BFC5-4869-800D-0213FAA77795}" destId="{F0AAEA26-04B0-43D1-837B-F05B536CA915}" srcOrd="8" destOrd="0" presId="urn:microsoft.com/office/officeart/2008/layout/VerticalCurvedList"/>
    <dgm:cxn modelId="{8F679C49-CD85-4EA1-B94B-AA9EA4D27F36}" type="presParOf" srcId="{F0AAEA26-04B0-43D1-837B-F05B536CA915}" destId="{79F7D2F8-E251-40E6-9E6D-F246AF3503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5428C-B707-4B77-B507-190FB88EBE12}">
      <dsp:nvSpPr>
        <dsp:cNvPr id="0" name=""/>
        <dsp:cNvSpPr/>
      </dsp:nvSpPr>
      <dsp:spPr>
        <a:xfrm>
          <a:off x="0" y="0"/>
          <a:ext cx="767612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A4E34-923F-4180-8B0F-F3EDB920393F}">
      <dsp:nvSpPr>
        <dsp:cNvPr id="0" name=""/>
        <dsp:cNvSpPr/>
      </dsp:nvSpPr>
      <dsp:spPr>
        <a:xfrm>
          <a:off x="0" y="0"/>
          <a:ext cx="1535224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4F81BD"/>
              </a:solidFill>
              <a:latin typeface="Cambria" panose="02040503050406030204" pitchFamily="18" charset="0"/>
            </a:rPr>
            <a:t>CONTENTS</a:t>
          </a:r>
          <a:endParaRPr lang="en-GB" sz="2200" kern="1200" dirty="0">
            <a:solidFill>
              <a:srgbClr val="4F81BD"/>
            </a:solidFill>
            <a:latin typeface="Cambria" panose="02040503050406030204" pitchFamily="18" charset="0"/>
          </a:endParaRPr>
        </a:p>
      </dsp:txBody>
      <dsp:txXfrm>
        <a:off x="0" y="0"/>
        <a:ext cx="1535224" cy="4064000"/>
      </dsp:txXfrm>
    </dsp:sp>
    <dsp:sp modelId="{B99CA7BB-B31D-4403-80E0-C19E0CAC79A0}">
      <dsp:nvSpPr>
        <dsp:cNvPr id="0" name=""/>
        <dsp:cNvSpPr/>
      </dsp:nvSpPr>
      <dsp:spPr>
        <a:xfrm>
          <a:off x="1650365" y="31998"/>
          <a:ext cx="6025754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Scope of SO 3.2</a:t>
          </a:r>
          <a:endParaRPr lang="en-GB" sz="30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1650365" y="31998"/>
        <a:ext cx="6025754" cy="639960"/>
      </dsp:txXfrm>
    </dsp:sp>
    <dsp:sp modelId="{B132CEFD-71C9-461D-8852-51551E6870B7}">
      <dsp:nvSpPr>
        <dsp:cNvPr id="0" name=""/>
        <dsp:cNvSpPr/>
      </dsp:nvSpPr>
      <dsp:spPr>
        <a:xfrm>
          <a:off x="1535224" y="671958"/>
          <a:ext cx="614089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1542E-6291-4CE5-8246-78B3A2CC57CA}">
      <dsp:nvSpPr>
        <dsp:cNvPr id="0" name=""/>
        <dsp:cNvSpPr/>
      </dsp:nvSpPr>
      <dsp:spPr>
        <a:xfrm>
          <a:off x="1650365" y="703957"/>
          <a:ext cx="6025754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Links between DTP &amp; EUSDR</a:t>
          </a:r>
          <a:endParaRPr lang="en-GB" sz="30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1650365" y="703957"/>
        <a:ext cx="6025754" cy="639960"/>
      </dsp:txXfrm>
    </dsp:sp>
    <dsp:sp modelId="{238E64A9-DCAC-41CE-83A1-AAF59769FF78}">
      <dsp:nvSpPr>
        <dsp:cNvPr id="0" name=""/>
        <dsp:cNvSpPr/>
      </dsp:nvSpPr>
      <dsp:spPr>
        <a:xfrm>
          <a:off x="1535224" y="1343917"/>
          <a:ext cx="614089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F5898-5F30-459A-A8BB-EA120420369C}">
      <dsp:nvSpPr>
        <dsp:cNvPr id="0" name=""/>
        <dsp:cNvSpPr/>
      </dsp:nvSpPr>
      <dsp:spPr>
        <a:xfrm>
          <a:off x="1650365" y="1375916"/>
          <a:ext cx="6025754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1</a:t>
          </a:r>
          <a:r>
            <a:rPr lang="en-US" sz="3000" kern="1200" baseline="3000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st</a:t>
          </a:r>
          <a:r>
            <a:rPr lang="en-US" sz="3000" kern="120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 Call for Proposals</a:t>
          </a:r>
          <a:endParaRPr lang="en-GB" sz="30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1650365" y="1375916"/>
        <a:ext cx="6025754" cy="639960"/>
      </dsp:txXfrm>
    </dsp:sp>
    <dsp:sp modelId="{6641193F-CF00-459F-BB86-98D38DFAF6ED}">
      <dsp:nvSpPr>
        <dsp:cNvPr id="0" name=""/>
        <dsp:cNvSpPr/>
      </dsp:nvSpPr>
      <dsp:spPr>
        <a:xfrm>
          <a:off x="1535224" y="2015876"/>
          <a:ext cx="614089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0C817-3FBD-49F7-9E0D-4ECA2FE116DE}">
      <dsp:nvSpPr>
        <dsp:cNvPr id="0" name=""/>
        <dsp:cNvSpPr/>
      </dsp:nvSpPr>
      <dsp:spPr>
        <a:xfrm>
          <a:off x="1650365" y="2047874"/>
          <a:ext cx="6025754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2</a:t>
          </a:r>
          <a:r>
            <a:rPr lang="en-US" sz="3000" kern="1200" baseline="3000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nd</a:t>
          </a:r>
          <a:r>
            <a:rPr lang="en-US" sz="3000" kern="120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 Call for Proposals</a:t>
          </a:r>
          <a:endParaRPr lang="en-GB" sz="30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1650365" y="2047874"/>
        <a:ext cx="6025754" cy="639960"/>
      </dsp:txXfrm>
    </dsp:sp>
    <dsp:sp modelId="{C45A4D4C-3AA9-46C3-8E49-EFE306D9C71C}">
      <dsp:nvSpPr>
        <dsp:cNvPr id="0" name=""/>
        <dsp:cNvSpPr/>
      </dsp:nvSpPr>
      <dsp:spPr>
        <a:xfrm>
          <a:off x="1535224" y="2687835"/>
          <a:ext cx="614089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38181-E910-4376-BB33-BEC3B5218FEC}">
      <dsp:nvSpPr>
        <dsp:cNvPr id="0" name=""/>
        <dsp:cNvSpPr/>
      </dsp:nvSpPr>
      <dsp:spPr>
        <a:xfrm>
          <a:off x="1650365" y="2719833"/>
          <a:ext cx="6025754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Seed Money Facility</a:t>
          </a:r>
          <a:endParaRPr lang="en-GB" sz="30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1650365" y="2719833"/>
        <a:ext cx="6025754" cy="639960"/>
      </dsp:txXfrm>
    </dsp:sp>
    <dsp:sp modelId="{5D0529FA-57A8-4863-B9D2-D4AD39AD6257}">
      <dsp:nvSpPr>
        <dsp:cNvPr id="0" name=""/>
        <dsp:cNvSpPr/>
      </dsp:nvSpPr>
      <dsp:spPr>
        <a:xfrm>
          <a:off x="1535224" y="3359794"/>
          <a:ext cx="614089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D7B5D-B179-4364-851E-253E2CD66FDA}">
      <dsp:nvSpPr>
        <dsp:cNvPr id="0" name=""/>
        <dsp:cNvSpPr/>
      </dsp:nvSpPr>
      <dsp:spPr>
        <a:xfrm>
          <a:off x="1650365" y="3391792"/>
          <a:ext cx="6025754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Joint EUSDR – DTP Annual Forum</a:t>
          </a:r>
          <a:endParaRPr lang="en-GB" sz="30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1650365" y="3391792"/>
        <a:ext cx="6025754" cy="639960"/>
      </dsp:txXfrm>
    </dsp:sp>
    <dsp:sp modelId="{B158DAD8-1351-479E-A004-CE79C50247DE}">
      <dsp:nvSpPr>
        <dsp:cNvPr id="0" name=""/>
        <dsp:cNvSpPr/>
      </dsp:nvSpPr>
      <dsp:spPr>
        <a:xfrm>
          <a:off x="1535224" y="4031753"/>
          <a:ext cx="614089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0FFC8-8761-44B4-A6A7-CCFCF9B521A7}">
      <dsp:nvSpPr>
        <dsp:cNvPr id="0" name=""/>
        <dsp:cNvSpPr/>
      </dsp:nvSpPr>
      <dsp:spPr>
        <a:xfrm rot="5400000">
          <a:off x="-163115" y="163902"/>
          <a:ext cx="1087437" cy="76120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PA3</a:t>
          </a:r>
          <a:endParaRPr lang="en-GB" sz="2000" kern="1200" dirty="0"/>
        </a:p>
      </dsp:txBody>
      <dsp:txXfrm rot="-5400000">
        <a:off x="1" y="381389"/>
        <a:ext cx="761206" cy="326231"/>
      </dsp:txXfrm>
    </dsp:sp>
    <dsp:sp modelId="{B0E83596-FE9B-4667-87B1-8705C8819EA9}">
      <dsp:nvSpPr>
        <dsp:cNvPr id="0" name=""/>
        <dsp:cNvSpPr/>
      </dsp:nvSpPr>
      <dsp:spPr>
        <a:xfrm rot="5400000">
          <a:off x="3937253" y="-3175260"/>
          <a:ext cx="706834" cy="7058929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2">
                  <a:lumMod val="75000"/>
                </a:schemeClr>
              </a:solidFill>
              <a:effectLst/>
              <a:latin typeface="Cambria" panose="02040503050406030204" pitchFamily="18" charset="0"/>
            </a:rPr>
            <a:t>Better connected and energy responsible Danube Region</a:t>
          </a:r>
          <a:endParaRPr lang="en-GB" sz="18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 rot="-5400000">
        <a:off x="761206" y="35292"/>
        <a:ext cx="7024424" cy="637824"/>
      </dsp:txXfrm>
    </dsp:sp>
    <dsp:sp modelId="{B95317AD-97BB-4D1A-B567-701C06DA3509}">
      <dsp:nvSpPr>
        <dsp:cNvPr id="0" name=""/>
        <dsp:cNvSpPr/>
      </dsp:nvSpPr>
      <dsp:spPr>
        <a:xfrm rot="5400000">
          <a:off x="-163115" y="1108003"/>
          <a:ext cx="1087437" cy="76120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 3.2</a:t>
          </a:r>
          <a:endParaRPr lang="en-GB" sz="2000" kern="1200" dirty="0"/>
        </a:p>
      </dsp:txBody>
      <dsp:txXfrm rot="-5400000">
        <a:off x="1" y="1325490"/>
        <a:ext cx="761206" cy="326231"/>
      </dsp:txXfrm>
    </dsp:sp>
    <dsp:sp modelId="{AC52D859-85F5-4510-889F-17E9E6ABCE4D}">
      <dsp:nvSpPr>
        <dsp:cNvPr id="0" name=""/>
        <dsp:cNvSpPr/>
      </dsp:nvSpPr>
      <dsp:spPr>
        <a:xfrm rot="5400000">
          <a:off x="3927159" y="-2214986"/>
          <a:ext cx="706834" cy="7058929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tx2">
                  <a:lumMod val="75000"/>
                </a:schemeClr>
              </a:solidFill>
              <a:effectLst/>
              <a:latin typeface="Cambria" panose="02040503050406030204" pitchFamily="18" charset="0"/>
            </a:rPr>
            <a:t>Improve energy security and energy efficiency</a:t>
          </a:r>
          <a:endParaRPr lang="en-GB" sz="18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 rot="-5400000">
        <a:off x="751112" y="995566"/>
        <a:ext cx="7024424" cy="637824"/>
      </dsp:txXfrm>
    </dsp:sp>
    <dsp:sp modelId="{EC918E72-6CE3-4364-ABBC-E8152780705F}">
      <dsp:nvSpPr>
        <dsp:cNvPr id="0" name=""/>
        <dsp:cNvSpPr/>
      </dsp:nvSpPr>
      <dsp:spPr>
        <a:xfrm rot="5400000">
          <a:off x="-605300" y="2477511"/>
          <a:ext cx="1971806" cy="76120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ERDF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Reg.</a:t>
          </a:r>
          <a:endParaRPr lang="en-GB" sz="1500" b="1" kern="1200" dirty="0"/>
        </a:p>
      </dsp:txBody>
      <dsp:txXfrm rot="-5400000">
        <a:off x="0" y="2252814"/>
        <a:ext cx="761206" cy="1210600"/>
      </dsp:txXfrm>
    </dsp:sp>
    <dsp:sp modelId="{A079F82F-78EA-42BF-B37C-73B78793EDEA}">
      <dsp:nvSpPr>
        <dsp:cNvPr id="0" name=""/>
        <dsp:cNvSpPr/>
      </dsp:nvSpPr>
      <dsp:spPr>
        <a:xfrm rot="5400000">
          <a:off x="3292652" y="-642456"/>
          <a:ext cx="1996036" cy="7058929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IP 7e: </a:t>
          </a:r>
          <a:r>
            <a:rPr lang="en-GB" sz="18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promoting sustainable transport and removing bottlenecks in key network infrastructures by improving </a:t>
          </a:r>
          <a:r>
            <a:rPr lang="en-GB" sz="1800" i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energy efficiency and security of supply through the development of smart energy distribution, storage and transmission systems and through the integration of distributed generation from renewable sources</a:t>
          </a:r>
          <a:endParaRPr lang="en-GB" sz="1800" i="1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 rot="-5400000">
        <a:off x="761206" y="1986428"/>
        <a:ext cx="6961491" cy="1801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AB08C-95F5-4FC2-8104-CE12FCACAB1B}">
      <dsp:nvSpPr>
        <dsp:cNvPr id="0" name=""/>
        <dsp:cNvSpPr/>
      </dsp:nvSpPr>
      <dsp:spPr>
        <a:xfrm>
          <a:off x="0" y="34867"/>
          <a:ext cx="5040560" cy="1053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err="1" smtClean="0">
              <a:latin typeface="Cambria" panose="02040503050406030204" pitchFamily="18" charset="0"/>
            </a:rPr>
            <a:t>EoI</a:t>
          </a:r>
          <a:r>
            <a:rPr lang="en-US" sz="4500" kern="1200" dirty="0" smtClean="0">
              <a:latin typeface="Cambria" panose="02040503050406030204" pitchFamily="18" charset="0"/>
            </a:rPr>
            <a:t> submitted: 51</a:t>
          </a:r>
          <a:endParaRPr lang="en-GB" sz="4500" kern="1200" dirty="0">
            <a:latin typeface="Cambria" panose="02040503050406030204" pitchFamily="18" charset="0"/>
          </a:endParaRPr>
        </a:p>
      </dsp:txBody>
      <dsp:txXfrm>
        <a:off x="51403" y="86270"/>
        <a:ext cx="4937754" cy="950194"/>
      </dsp:txXfrm>
    </dsp:sp>
    <dsp:sp modelId="{889AA809-2EB4-49C9-9ECE-A98280C0F970}">
      <dsp:nvSpPr>
        <dsp:cNvPr id="0" name=""/>
        <dsp:cNvSpPr/>
      </dsp:nvSpPr>
      <dsp:spPr>
        <a:xfrm>
          <a:off x="0" y="1217468"/>
          <a:ext cx="5040560" cy="105300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latin typeface="Cambria" panose="02040503050406030204" pitchFamily="18" charset="0"/>
            </a:rPr>
            <a:t>Invited 2</a:t>
          </a:r>
          <a:r>
            <a:rPr lang="en-US" sz="4500" kern="1200" baseline="30000" dirty="0" smtClean="0">
              <a:latin typeface="Cambria" panose="02040503050406030204" pitchFamily="18" charset="0"/>
            </a:rPr>
            <a:t>nd</a:t>
          </a:r>
          <a:r>
            <a:rPr lang="en-US" sz="4500" kern="1200" dirty="0" smtClean="0">
              <a:latin typeface="Cambria" panose="02040503050406030204" pitchFamily="18" charset="0"/>
            </a:rPr>
            <a:t> step: 8</a:t>
          </a:r>
          <a:endParaRPr lang="en-GB" sz="4500" kern="1200" dirty="0">
            <a:latin typeface="Cambria" panose="02040503050406030204" pitchFamily="18" charset="0"/>
          </a:endParaRPr>
        </a:p>
      </dsp:txBody>
      <dsp:txXfrm>
        <a:off x="51403" y="1268871"/>
        <a:ext cx="4937754" cy="950194"/>
      </dsp:txXfrm>
    </dsp:sp>
    <dsp:sp modelId="{EA48B181-1EEA-4FFC-BA37-7DEEC90F9B8B}">
      <dsp:nvSpPr>
        <dsp:cNvPr id="0" name=""/>
        <dsp:cNvSpPr/>
      </dsp:nvSpPr>
      <dsp:spPr>
        <a:xfrm>
          <a:off x="0" y="2400068"/>
          <a:ext cx="5040560" cy="10530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latin typeface="Cambria" panose="02040503050406030204" pitchFamily="18" charset="0"/>
            </a:rPr>
            <a:t>Approved: 3</a:t>
          </a:r>
          <a:endParaRPr lang="en-GB" sz="4500" kern="1200" dirty="0">
            <a:latin typeface="Cambria" panose="02040503050406030204" pitchFamily="18" charset="0"/>
          </a:endParaRPr>
        </a:p>
      </dsp:txBody>
      <dsp:txXfrm>
        <a:off x="51403" y="2451471"/>
        <a:ext cx="4937754" cy="9501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E0F79-BDC3-44FB-989B-837E95DC0A5A}">
      <dsp:nvSpPr>
        <dsp:cNvPr id="0" name=""/>
        <dsp:cNvSpPr/>
      </dsp:nvSpPr>
      <dsp:spPr>
        <a:xfrm>
          <a:off x="0" y="400607"/>
          <a:ext cx="47998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3210C-0468-4A89-A7A8-77019D33AE33}">
      <dsp:nvSpPr>
        <dsp:cNvPr id="0" name=""/>
        <dsp:cNvSpPr/>
      </dsp:nvSpPr>
      <dsp:spPr>
        <a:xfrm>
          <a:off x="239992" y="61127"/>
          <a:ext cx="3359899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996" tIns="0" rIns="12699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3Smart</a:t>
          </a:r>
          <a:endParaRPr lang="en-GB" sz="2300" kern="1200" dirty="0"/>
        </a:p>
      </dsp:txBody>
      <dsp:txXfrm>
        <a:off x="273136" y="94271"/>
        <a:ext cx="3293611" cy="612672"/>
      </dsp:txXfrm>
    </dsp:sp>
    <dsp:sp modelId="{7E7D7035-D5E1-4326-AE63-AFCB3641A656}">
      <dsp:nvSpPr>
        <dsp:cNvPr id="0" name=""/>
        <dsp:cNvSpPr/>
      </dsp:nvSpPr>
      <dsp:spPr>
        <a:xfrm>
          <a:off x="0" y="1443887"/>
          <a:ext cx="47998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EDECC-8A98-4029-9316-D6E1D3CF739A}">
      <dsp:nvSpPr>
        <dsp:cNvPr id="0" name=""/>
        <dsp:cNvSpPr/>
      </dsp:nvSpPr>
      <dsp:spPr>
        <a:xfrm>
          <a:off x="239992" y="1104407"/>
          <a:ext cx="3359899" cy="67896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996" tIns="0" rIns="12699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DARLINGe</a:t>
          </a:r>
          <a:endParaRPr lang="en-GB" sz="2300" kern="1200" dirty="0"/>
        </a:p>
      </dsp:txBody>
      <dsp:txXfrm>
        <a:off x="273136" y="1137551"/>
        <a:ext cx="3293611" cy="612672"/>
      </dsp:txXfrm>
    </dsp:sp>
    <dsp:sp modelId="{E280B0F2-5329-4C31-A7D9-34D2EE855B46}">
      <dsp:nvSpPr>
        <dsp:cNvPr id="0" name=""/>
        <dsp:cNvSpPr/>
      </dsp:nvSpPr>
      <dsp:spPr>
        <a:xfrm>
          <a:off x="0" y="2487167"/>
          <a:ext cx="47998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4B523-5C48-49FD-B347-7377300F74C3}">
      <dsp:nvSpPr>
        <dsp:cNvPr id="0" name=""/>
        <dsp:cNvSpPr/>
      </dsp:nvSpPr>
      <dsp:spPr>
        <a:xfrm>
          <a:off x="239992" y="2147688"/>
          <a:ext cx="3359899" cy="67896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996" tIns="0" rIns="12699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ENERGY BARGE</a:t>
          </a:r>
          <a:endParaRPr lang="en-GB" sz="2300" kern="1200" dirty="0"/>
        </a:p>
      </dsp:txBody>
      <dsp:txXfrm>
        <a:off x="273136" y="2180832"/>
        <a:ext cx="3293611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DFCCD-58C2-4D46-9ECA-393B91D20BC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A0B8E-8D64-49FB-84A2-C42DBFBB2A87}">
      <dsp:nvSpPr>
        <dsp:cNvPr id="0" name=""/>
        <dsp:cNvSpPr/>
      </dsp:nvSpPr>
      <dsp:spPr>
        <a:xfrm>
          <a:off x="460128" y="312440"/>
          <a:ext cx="7232812" cy="6252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Cambria" panose="02040503050406030204" pitchFamily="18" charset="0"/>
            </a:rPr>
            <a:t>Energy Efficiency: Energy efficiency in buildings</a:t>
          </a:r>
          <a:endParaRPr lang="en-GB" sz="1600" b="1" kern="1200" dirty="0"/>
        </a:p>
      </dsp:txBody>
      <dsp:txXfrm>
        <a:off x="460128" y="312440"/>
        <a:ext cx="7232812" cy="625205"/>
      </dsp:txXfrm>
    </dsp:sp>
    <dsp:sp modelId="{08AF11A4-1F84-4A99-BB7D-BA507D296219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DA7E2-897E-4CA2-88F0-D1EF038D93FA}">
      <dsp:nvSpPr>
        <dsp:cNvPr id="0" name=""/>
        <dsp:cNvSpPr/>
      </dsp:nvSpPr>
      <dsp:spPr>
        <a:xfrm>
          <a:off x="818573" y="1250411"/>
          <a:ext cx="6874368" cy="625205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smtClean="0">
              <a:latin typeface="Cambria" panose="02040503050406030204" pitchFamily="18" charset="0"/>
            </a:rPr>
            <a:t>Promotion of RES: More efficient use of RES</a:t>
          </a:r>
          <a:endParaRPr lang="en-GB" sz="1600" b="1" kern="1200" dirty="0"/>
        </a:p>
      </dsp:txBody>
      <dsp:txXfrm>
        <a:off x="818573" y="1250411"/>
        <a:ext cx="6874368" cy="625205"/>
      </dsp:txXfrm>
    </dsp:sp>
    <dsp:sp modelId="{3E44E0DB-1F79-4F8C-827D-330A8BB0D02E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9984F-D9DA-43B5-B8B7-BE8DBB6794B2}">
      <dsp:nvSpPr>
        <dsp:cNvPr id="0" name=""/>
        <dsp:cNvSpPr/>
      </dsp:nvSpPr>
      <dsp:spPr>
        <a:xfrm>
          <a:off x="818573" y="2188382"/>
          <a:ext cx="6874368" cy="625205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Cambria" panose="02040503050406030204" pitchFamily="18" charset="0"/>
            </a:rPr>
            <a:t>Smart Grids: Power System Automation</a:t>
          </a:r>
          <a:endParaRPr lang="en-GB" sz="1600" b="1" kern="1200" dirty="0"/>
        </a:p>
      </dsp:txBody>
      <dsp:txXfrm>
        <a:off x="818573" y="2188382"/>
        <a:ext cx="6874368" cy="625205"/>
      </dsp:txXfrm>
    </dsp:sp>
    <dsp:sp modelId="{2A407845-F556-477F-B76B-337305BD164B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4857D-F704-4AAC-9B7E-3263843C3340}">
      <dsp:nvSpPr>
        <dsp:cNvPr id="0" name=""/>
        <dsp:cNvSpPr/>
      </dsp:nvSpPr>
      <dsp:spPr>
        <a:xfrm>
          <a:off x="460128" y="3126353"/>
          <a:ext cx="7232812" cy="62520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Cambria" panose="02040503050406030204" pitchFamily="18" charset="0"/>
            </a:rPr>
            <a:t>Low Carbon Energy: Cutting Carbon in Transport (e-mobility: public transportation, e-cars, e-bikes, etc.)</a:t>
          </a:r>
          <a:endParaRPr lang="en-GB" sz="1600" b="1" kern="1200" dirty="0"/>
        </a:p>
      </dsp:txBody>
      <dsp:txXfrm>
        <a:off x="460128" y="3126353"/>
        <a:ext cx="7232812" cy="625205"/>
      </dsp:txXfrm>
    </dsp:sp>
    <dsp:sp modelId="{79F7D2F8-E251-40E6-9E6D-F246AF350348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958B-4CAA-4E21-B712-D9C98C2DE619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61CB-D9B8-4871-95B8-66716CF92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464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2017.07.12.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103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2017.07.12.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158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2017.07.12.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0968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2017.07.12.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64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2017.07.12.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1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2017.07.12.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21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2017.07.12.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22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2017.07.12.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93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2017.07.12.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02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2017.07.12.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91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2017.07.12.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3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2017.07.12.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395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2017.07.12.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44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2017.07.12.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74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2017.07.12.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0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2017.07.12.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27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2017.07.12.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54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2017.07.12.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38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2017.07.12.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931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2017.07.12.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6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2017.07.12.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318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2017.07.12.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22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/>
              <a:t>2017.07.12.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390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2017.07.12.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8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na.leganel@interreg-danube.e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interreg-danube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://www.interreg-danube.eu/relevant-documents/dtp-capitalisation-strategy" TargetMode="External"/><Relationship Id="rId7" Type="http://schemas.openxmlformats.org/officeDocument/2006/relationships/diagramColors" Target="../diagrams/colors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5110336" cy="2234679"/>
          </a:xfrm>
        </p:spPr>
        <p:txBody>
          <a:bodyPr anchor="t"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Danube Transnational Programme: opportunities for cooperation in the energy sector</a:t>
            </a:r>
            <a:br>
              <a:rPr lang="en-US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endParaRPr lang="en-GB" sz="2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558924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b="1" i="1" dirty="0" smtClean="0">
                <a:solidFill>
                  <a:schemeClr val="bg1"/>
                </a:solidFill>
                <a:latin typeface="Cambria" pitchFamily="18" charset="0"/>
              </a:rPr>
              <a:t>EUSDR PA</a:t>
            </a:r>
            <a:r>
              <a:rPr lang="en-US" sz="1200" b="1" i="1" dirty="0" smtClean="0">
                <a:solidFill>
                  <a:schemeClr val="bg1"/>
                </a:solidFill>
                <a:latin typeface="Cambria" pitchFamily="18" charset="0"/>
              </a:rPr>
              <a:t>2</a:t>
            </a:r>
            <a:r>
              <a:rPr lang="ro-RO" sz="1200" b="1" i="1" dirty="0" smtClean="0">
                <a:solidFill>
                  <a:schemeClr val="bg1"/>
                </a:solidFill>
                <a:latin typeface="Cambria" pitchFamily="18" charset="0"/>
              </a:rPr>
              <a:t> SG meeting</a:t>
            </a:r>
            <a:endParaRPr lang="en-US" sz="1200" b="1" i="1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ro-RO" sz="1200" b="1" i="1" dirty="0" smtClean="0">
                <a:solidFill>
                  <a:schemeClr val="bg1"/>
                </a:solidFill>
                <a:latin typeface="Cambria" pitchFamily="18" charset="0"/>
              </a:rPr>
              <a:t>1</a:t>
            </a:r>
            <a:r>
              <a:rPr lang="en-US" sz="1200" b="1" i="1" dirty="0" smtClean="0">
                <a:solidFill>
                  <a:schemeClr val="bg1"/>
                </a:solidFill>
                <a:latin typeface="Cambria" pitchFamily="18" charset="0"/>
              </a:rPr>
              <a:t>3.</a:t>
            </a:r>
            <a:r>
              <a:rPr lang="ro-RO" sz="1200" b="1" i="1" dirty="0" smtClean="0">
                <a:solidFill>
                  <a:schemeClr val="bg1"/>
                </a:solidFill>
                <a:latin typeface="Cambria" pitchFamily="18" charset="0"/>
              </a:rPr>
              <a:t>0</a:t>
            </a:r>
            <a:r>
              <a:rPr lang="en-US" sz="1200" b="1" i="1" dirty="0" smtClean="0">
                <a:solidFill>
                  <a:schemeClr val="bg1"/>
                </a:solidFill>
                <a:latin typeface="Cambria" pitchFamily="18" charset="0"/>
              </a:rPr>
              <a:t>7.201</a:t>
            </a:r>
            <a:r>
              <a:rPr lang="en-US" sz="1200" b="1" i="1" dirty="0">
                <a:solidFill>
                  <a:schemeClr val="bg1"/>
                </a:solidFill>
                <a:latin typeface="Cambria" pitchFamily="18" charset="0"/>
              </a:rPr>
              <a:t>7</a:t>
            </a:r>
            <a:r>
              <a:rPr lang="en-US" sz="1200" b="1" i="1" dirty="0" smtClean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en-US" sz="1200" b="1" i="1" dirty="0">
                <a:solidFill>
                  <a:schemeClr val="bg1"/>
                </a:solidFill>
                <a:latin typeface="Cambria" pitchFamily="18" charset="0"/>
              </a:rPr>
              <a:t>B</a:t>
            </a:r>
            <a:r>
              <a:rPr lang="en-US" sz="1200" b="1" i="1" dirty="0" smtClean="0">
                <a:solidFill>
                  <a:schemeClr val="bg1"/>
                </a:solidFill>
                <a:latin typeface="Cambria" pitchFamily="18" charset="0"/>
              </a:rPr>
              <a:t>udapest,</a:t>
            </a:r>
            <a:r>
              <a:rPr lang="ro-RO" sz="1200" b="1" i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1200" b="1" i="1" dirty="0" smtClean="0">
                <a:solidFill>
                  <a:schemeClr val="bg1"/>
                </a:solidFill>
                <a:latin typeface="Cambria" pitchFamily="18" charset="0"/>
              </a:rPr>
              <a:t>Hungary</a:t>
            </a:r>
            <a:endParaRPr lang="en-US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Seed Money Facility</a:t>
            </a:r>
            <a:endParaRPr lang="en-GB" sz="28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250595"/>
              </p:ext>
            </p:extLst>
          </p:nvPr>
        </p:nvGraphicFramePr>
        <p:xfrm>
          <a:off x="683568" y="1463040"/>
          <a:ext cx="7848872" cy="43253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848872"/>
              </a:tblGrid>
              <a:tr h="318798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  <a:tr h="71729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SMF to be launched on 27.09.2017 – Call to be opened before the end of the year</a:t>
                      </a:r>
                    </a:p>
                  </a:txBody>
                  <a:tcPr/>
                </a:tc>
              </a:tr>
              <a:tr h="318798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</a:tr>
              <a:tr h="39849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Maximum project duration – 12 months</a:t>
                      </a:r>
                    </a:p>
                  </a:txBody>
                  <a:tcPr/>
                </a:tc>
              </a:tr>
              <a:tr h="318798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</a:tr>
              <a:tr h="54497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Total allocation of the Call is up to 1,530,000.00 euro (EU contribution - 85%)</a:t>
                      </a:r>
                    </a:p>
                  </a:txBody>
                  <a:tcPr/>
                </a:tc>
              </a:tr>
              <a:tr h="318798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  <a:tr h="47003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Maximum project budget: 50,000.00 euro</a:t>
                      </a:r>
                    </a:p>
                  </a:txBody>
                  <a:tcPr/>
                </a:tc>
              </a:tr>
              <a:tr h="318798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  <a:tr h="31879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The </a:t>
                      </a:r>
                      <a:r>
                        <a:rPr lang="en-GB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en-GB" sz="18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st</a:t>
                      </a:r>
                      <a:r>
                        <a:rPr lang="en-GB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 seed money call budget is based on real costs</a:t>
                      </a:r>
                      <a:endParaRPr lang="en-US" sz="18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31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Seed Money Facility</a:t>
            </a:r>
            <a:endParaRPr lang="en-GB" sz="28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318798"/>
              </p:ext>
            </p:extLst>
          </p:nvPr>
        </p:nvGraphicFramePr>
        <p:xfrm>
          <a:off x="683568" y="1463040"/>
          <a:ext cx="7848872" cy="33215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848872"/>
              </a:tblGrid>
              <a:tr h="318798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  <a:tr h="39849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Eligible topics approved by the NCs </a:t>
                      </a:r>
                    </a:p>
                  </a:txBody>
                  <a:tcPr/>
                </a:tc>
              </a:tr>
              <a:tr h="318798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</a:tr>
              <a:tr h="45415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EUSDR PACs will provide Declarations of Alignment</a:t>
                      </a:r>
                    </a:p>
                  </a:txBody>
                  <a:tcPr/>
                </a:tc>
              </a:tr>
              <a:tr h="318798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</a:tr>
              <a:tr h="47003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Maximum 3 projects per Priority Area will be selected according to the ranking list</a:t>
                      </a:r>
                    </a:p>
                  </a:txBody>
                  <a:tcPr/>
                </a:tc>
              </a:tr>
              <a:tr h="318798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  <a:tr h="31879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The threshold for selection is set to 65%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8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Seed Money Facility</a:t>
            </a:r>
            <a:endParaRPr lang="en-GB" sz="28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992888" cy="4752528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Topics - Priority Area 2</a:t>
            </a:r>
          </a:p>
          <a:p>
            <a:pPr algn="l"/>
            <a:endParaRPr lang="en-US" sz="2400" b="1" dirty="0" smtClean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55592162"/>
              </p:ext>
            </p:extLst>
          </p:nvPr>
        </p:nvGraphicFramePr>
        <p:xfrm>
          <a:off x="683568" y="2132856"/>
          <a:ext cx="77481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76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Joint EUSDR – DTP Annual Forum</a:t>
            </a:r>
            <a:endParaRPr lang="en-GB" sz="28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7992888" cy="792088"/>
          </a:xfrm>
        </p:spPr>
        <p:txBody>
          <a:bodyPr>
            <a:normAutofit/>
          </a:bodyPr>
          <a:lstStyle/>
          <a:p>
            <a:pPr lvl="1" algn="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19 October 2017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528009"/>
              </p:ext>
            </p:extLst>
          </p:nvPr>
        </p:nvGraphicFramePr>
        <p:xfrm>
          <a:off x="827584" y="2420888"/>
          <a:ext cx="7604112" cy="27635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32248"/>
                <a:gridCol w="5371864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365F91"/>
                          </a:solidFill>
                          <a:latin typeface="Cambria" panose="02040503050406030204" pitchFamily="18" charset="0"/>
                        </a:rPr>
                        <a:t>Plenary session</a:t>
                      </a:r>
                      <a:endParaRPr lang="en-GB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365F91"/>
                          </a:solidFill>
                          <a:latin typeface="Cambria" panose="02040503050406030204" pitchFamily="18" charset="0"/>
                        </a:rPr>
                        <a:t>DTP contributing to the Danube Region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</a:rPr>
                        <a:t>Workshop</a:t>
                      </a:r>
                      <a:endParaRPr lang="en-GB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</a:rPr>
                        <a:t>DTP Capitalisation</a:t>
                      </a:r>
                    </a:p>
                    <a:p>
                      <a:endParaRPr lang="en-GB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b="1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</a:rPr>
                        <a:t>Workshop</a:t>
                      </a:r>
                      <a:endParaRPr lang="en-GB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</a:rPr>
                        <a:t>Financing for Pillar I of the EUSDR </a:t>
                      </a:r>
                    </a:p>
                    <a:p>
                      <a:endParaRPr lang="en-GB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0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3055019"/>
            <a:ext cx="51845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Ana Leganel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Project Officer</a:t>
            </a:r>
            <a:endParaRPr lang="en-US" sz="2000" i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Phone: +36 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1 795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5338</a:t>
            </a:r>
            <a:endParaRPr lang="ro-RO" sz="20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o-RO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E-mail: </a:t>
            </a:r>
            <a:r>
              <a:rPr lang="en-US" sz="2000" u="sng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hlinkClick r:id="rId3"/>
              </a:rPr>
              <a:t>ana.leganel</a:t>
            </a:r>
            <a:r>
              <a:rPr lang="hu-HU" sz="2000" u="sng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hlinkClick r:id="rId3"/>
              </a:rPr>
              <a:t>@</a:t>
            </a:r>
            <a:r>
              <a:rPr lang="hu-HU" sz="2000" u="sng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hlinkClick r:id="rId3"/>
              </a:rPr>
              <a:t>interreg-danube.eu</a:t>
            </a:r>
            <a:endParaRPr lang="hu-HU" sz="2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o-RO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Website: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hlinkClick r:id="rId4"/>
              </a:rPr>
              <a:t>www.interreg-danube.eu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558608" cy="4320480"/>
          </a:xfrm>
        </p:spPr>
        <p:txBody>
          <a:bodyPr anchor="t">
            <a:normAutofit/>
          </a:bodyPr>
          <a:lstStyle/>
          <a:p>
            <a:pPr algn="l">
              <a:buClr>
                <a:schemeClr val="tx2">
                  <a:lumMod val="75000"/>
                </a:schemeClr>
              </a:buClr>
            </a:pPr>
            <a:r>
              <a:rPr lang="en-GB" sz="27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/>
            </a:r>
            <a:br>
              <a:rPr lang="en-GB" sz="2700" b="1" dirty="0" smtClean="0">
                <a:solidFill>
                  <a:srgbClr val="4F81BD"/>
                </a:solidFill>
                <a:latin typeface="Cambria" panose="02040503050406030204" pitchFamily="18" charset="0"/>
              </a:rPr>
            </a:br>
            <a:endParaRPr lang="en-GB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47214749"/>
              </p:ext>
            </p:extLst>
          </p:nvPr>
        </p:nvGraphicFramePr>
        <p:xfrm>
          <a:off x="755576" y="1772816"/>
          <a:ext cx="76761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67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Scope of DTP SO 3.2</a:t>
            </a:r>
            <a:endParaRPr lang="en-GB" sz="28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4" name="Alcím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992888" cy="4536504"/>
          </a:xfrm>
        </p:spPr>
        <p:txBody>
          <a:bodyPr>
            <a:normAutofit/>
          </a:bodyPr>
          <a:lstStyle/>
          <a:p>
            <a:pPr algn="l"/>
            <a:endParaRPr lang="en-US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endParaRPr lang="en-US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en-US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endParaRPr lang="en-US" sz="2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en-US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endParaRPr lang="en-US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endParaRPr lang="hu-HU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63079425"/>
              </p:ext>
            </p:extLst>
          </p:nvPr>
        </p:nvGraphicFramePr>
        <p:xfrm>
          <a:off x="611560" y="1700808"/>
          <a:ext cx="78201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16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383782"/>
              </p:ext>
            </p:extLst>
          </p:nvPr>
        </p:nvGraphicFramePr>
        <p:xfrm>
          <a:off x="539552" y="1556792"/>
          <a:ext cx="8064896" cy="40985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32448"/>
                <a:gridCol w="403244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           Topics addressed by the DTP</a:t>
                      </a:r>
                      <a:endParaRPr lang="en-GB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             Topics NOT addressed by the DTP</a:t>
                      </a:r>
                      <a:endParaRPr lang="en-GB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SO 3.2 of the Danube Transnational Programme covers a niche area related to smart energy distribution, storage and transmission systems and distributed generation from renewable sources:</a:t>
                      </a:r>
                    </a:p>
                    <a:p>
                      <a:pPr marL="342900" lvl="0" indent="-342900" algn="just"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Development of smart grids and integration of RES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Regional energy planning and distribution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Security of energy supply through a better exploitation of RES</a:t>
                      </a:r>
                    </a:p>
                    <a:p>
                      <a:endParaRPr lang="en-GB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Development of specific installations, prototypes or technologies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Implementation of actions solely aiming the alignment to specific standards, directives or local commitments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Indirect approaches (energy efficiency through awareness raising actions/ training of energy managers)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GB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The shift towards low-carbon economy!*</a:t>
                      </a:r>
                    </a:p>
                    <a:p>
                      <a:endParaRPr lang="en-GB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Scope of DTP SO 3.2 </a:t>
            </a:r>
            <a:endParaRPr lang="en-GB" sz="28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pic>
        <p:nvPicPr>
          <p:cNvPr id="3077" name="Picture 15" descr="ok-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0" y="1545344"/>
            <a:ext cx="371488" cy="3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6" descr="Cute-Ball-Stop-icon[1]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642" y="1546113"/>
            <a:ext cx="400422" cy="37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27584" y="6111388"/>
            <a:ext cx="31032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* See ERDF Regulation 1301/2013, Art.5, (4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6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Links between DTP and EUSDR</a:t>
            </a:r>
            <a:endParaRPr lang="en-GB" sz="28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4" name="Alcím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992888" cy="4536504"/>
          </a:xfrm>
        </p:spPr>
        <p:txBody>
          <a:bodyPr>
            <a:normAutofit/>
          </a:bodyPr>
          <a:lstStyle/>
          <a:p>
            <a:pPr algn="l"/>
            <a:endParaRPr lang="hu-HU" sz="1000" b="1" dirty="0" smtClean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r>
              <a:rPr lang="ro-RO" sz="1800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DTP </a:t>
            </a:r>
            <a:r>
              <a:rPr lang="ro-RO" sz="1800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SOs show direct </a:t>
            </a:r>
            <a:r>
              <a:rPr lang="ro-RO" sz="1800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links </a:t>
            </a:r>
            <a:r>
              <a:rPr lang="ro-RO" sz="1800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to EUSDR PAs, </a:t>
            </a:r>
            <a:r>
              <a:rPr lang="ro-RO" sz="1800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however</a:t>
            </a:r>
            <a:r>
              <a:rPr lang="ro-RO" sz="1800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, not all </a:t>
            </a:r>
            <a:r>
              <a:rPr lang="ro-RO" sz="1800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1</a:t>
            </a:r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2</a:t>
            </a:r>
            <a:r>
              <a:rPr lang="ro-RO" sz="1800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o-RO" sz="1800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EUSDR PAs are equally reflected by the DTP due to the thematic </a:t>
            </a:r>
            <a:r>
              <a:rPr lang="ro-RO" sz="1800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concentration.</a:t>
            </a:r>
            <a:endParaRPr lang="en-US" sz="1800" i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US" sz="1800" i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ro-RO" sz="1800" i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en-US" sz="19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en-US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endParaRPr lang="en-US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en-US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endParaRPr lang="en-US" sz="2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en-US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endParaRPr lang="en-US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endParaRPr lang="hu-HU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015503"/>
              </p:ext>
            </p:extLst>
          </p:nvPr>
        </p:nvGraphicFramePr>
        <p:xfrm>
          <a:off x="467544" y="2780928"/>
          <a:ext cx="8208911" cy="3139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6375"/>
                <a:gridCol w="4052536"/>
              </a:tblGrid>
              <a:tr h="1380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DTP SO</a:t>
                      </a:r>
                      <a:endParaRPr lang="ro-RO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Cambri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EUSDR PA</a:t>
                      </a:r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o-RO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1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3.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ro-RO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Improve energy security and energy efficiency </a:t>
                      </a:r>
                      <a:r>
                        <a:rPr lang="ro-RO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(short </a:t>
                      </a:r>
                      <a:r>
                        <a:rPr lang="ro-RO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title). 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Contribute to the energy security and energy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efficiency of the region by supporting the development of joint regional storage and distribution solutions and strategies for increasing energy efficiency and renewable energy usage.</a:t>
                      </a:r>
                      <a:endParaRPr lang="ro-RO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Cambri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u="non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"To encourage more sustainable energy" </a:t>
                      </a:r>
                      <a:endParaRPr lang="en-GB" sz="1600" b="0" u="non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1. To help to achieve the national targets based on the Europe 2030 climate and energy targets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2. To remove existing bottlenecks in energy to fulfil the goals of the Energy Union within the Danube Region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3. To better interconnect regions by joint activities with relevant initiatives and institutions</a:t>
                      </a:r>
                      <a:endParaRPr lang="en-GB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5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Links between DTP and EUSDR</a:t>
            </a:r>
            <a:endParaRPr lang="en-GB" sz="28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4" name="Alcím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992888" cy="4536504"/>
          </a:xfrm>
        </p:spPr>
        <p:txBody>
          <a:bodyPr>
            <a:normAutofit/>
          </a:bodyPr>
          <a:lstStyle/>
          <a:p>
            <a:pPr algn="l"/>
            <a:endParaRPr lang="en-US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r>
              <a:rPr lang="ro-RO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DTP supports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projects contributing to EUSDR</a:t>
            </a:r>
          </a:p>
          <a:p>
            <a:pPr algn="l"/>
            <a:endParaRPr lang="ro-RO" sz="12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lvl="0" algn="l"/>
            <a:endParaRPr lang="ro-RO" sz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ro-RO" sz="1600" i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lvl="0" algn="l"/>
            <a:endParaRPr lang="ro-RO" sz="18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lvl="0" algn="l"/>
            <a:endParaRPr lang="en-US" sz="18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lvl="0" algn="l"/>
            <a:endParaRPr lang="en-US" sz="18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lvl="0" algn="l"/>
            <a:endParaRPr lang="en-US" sz="18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lvl="0" algn="l"/>
            <a:endParaRPr lang="ro-RO" sz="18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en-US" sz="19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en-US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endParaRPr lang="en-US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en-US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endParaRPr lang="en-US" sz="2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en-US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endParaRPr lang="en-US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endParaRPr lang="hu-HU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608254"/>
              </p:ext>
            </p:extLst>
          </p:nvPr>
        </p:nvGraphicFramePr>
        <p:xfrm>
          <a:off x="683568" y="2708920"/>
          <a:ext cx="7892144" cy="21945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209770"/>
                <a:gridCol w="5682374"/>
              </a:tblGrid>
              <a:tr h="487145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To what extent does the proposal contribute to an EU strategy or policy?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ro-RO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 points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ro-RO" sz="1600" b="0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893" marR="6089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To what extent is the project concretely contributing to a relevant EU strategy/ policy (other than EUSDR) in the thematic field addressed by the project?</a:t>
                      </a:r>
                      <a:endParaRPr lang="ro-RO" sz="1600" b="0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893" marR="6089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764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To what extent does the project clearly contribute to one or more targets of the selected Priority Area(s), as set out in the Action Plan of the EUSDR?</a:t>
                      </a:r>
                      <a:endParaRPr lang="ro-RO" sz="1600" b="0" i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893" marR="6089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7145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To what extent is the EUSDR embedded in the proposal (at the level of needs and challenges, methodology, synergy/ capitalisation, work plan, durability and transferability)? </a:t>
                      </a:r>
                      <a:endParaRPr lang="ro-RO" sz="1600" b="0" i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893" marR="6089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5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1</a:t>
            </a:r>
            <a:r>
              <a:rPr lang="en-GB" sz="2800" baseline="300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st</a:t>
            </a:r>
            <a:r>
              <a:rPr lang="en-GB" sz="28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 call for Proposals</a:t>
            </a:r>
            <a:endParaRPr lang="en-GB" sz="28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5825093"/>
              </p:ext>
            </p:extLst>
          </p:nvPr>
        </p:nvGraphicFramePr>
        <p:xfrm>
          <a:off x="611560" y="2317328"/>
          <a:ext cx="5040560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http://www.interreg-danube.eu/uploads/media/approved_project_gallery/0001/02/thumb_1597_approved_project_gallery_larg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946" y="1723678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interreg-danube.eu/uploads/media/approved_project_gallery/0001/02/thumb_1603_approved_project_gallery_larg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766" y="3212976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interreg-danube.eu/uploads/media/approved_project_gallery/0001/02/thumb_1606_approved_project_gallery_larg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48" y="4725144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2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DTP Capitalisation</a:t>
            </a:r>
            <a:endParaRPr lang="en-GB" sz="28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992888" cy="489654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Thematic Pole 8 – Sustainable Energy          	</a:t>
            </a:r>
            <a:endParaRPr lang="en-GB" sz="24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28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28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28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28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20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20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18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18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GB" sz="18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Pole leader: </a:t>
            </a:r>
            <a:r>
              <a:rPr lang="en-GB" sz="18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Annamária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GB" sz="18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Nádor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endParaRPr lang="en-GB" sz="18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Pole co-leader: coordinators of PA2 </a:t>
            </a:r>
          </a:p>
          <a:p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hlinkClick r:id="rId3"/>
              </a:rPr>
              <a:t>http://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hlinkClick r:id="rId3"/>
              </a:rPr>
              <a:t>www.interreg-danube.eu/relevant-documents/dtp-capitalisation-strategy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22144567"/>
              </p:ext>
            </p:extLst>
          </p:nvPr>
        </p:nvGraphicFramePr>
        <p:xfrm>
          <a:off x="683568" y="2204864"/>
          <a:ext cx="4799856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28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2</a:t>
            </a:r>
            <a:r>
              <a:rPr lang="en-GB" sz="2800" baseline="300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nd</a:t>
            </a:r>
            <a:r>
              <a:rPr lang="en-GB" sz="28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 Call for Proposals</a:t>
            </a:r>
            <a:endParaRPr lang="en-GB" sz="28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861889" y="2075726"/>
            <a:ext cx="4286175" cy="648072"/>
          </a:xfrm>
          <a:prstGeom prst="wedge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Proposals submitted for SO 3.2: 10</a:t>
            </a:r>
            <a:endParaRPr lang="en-GB" sz="2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92138" y="3140968"/>
            <a:ext cx="5115966" cy="2520280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Total available budget: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5,280,803.34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EUR</a:t>
            </a:r>
          </a:p>
          <a:p>
            <a:pPr lvl="0" algn="ctr"/>
            <a:r>
              <a:rPr lang="en-GB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endParaRPr lang="en-GB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ERDF	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4,724,730.34 EUR</a:t>
            </a:r>
            <a:endParaRPr lang="en-GB" sz="20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IPA 		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153,945.20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EUR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ENI MD	201,063.90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EUR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ENI UA 	201,063.90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EUR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8" name="Snip Single Corner Rectangle 7"/>
          <p:cNvSpPr/>
          <p:nvPr/>
        </p:nvSpPr>
        <p:spPr>
          <a:xfrm>
            <a:off x="5652120" y="2276872"/>
            <a:ext cx="3210506" cy="3168352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Indicative timetable</a:t>
            </a:r>
          </a:p>
          <a:p>
            <a:pPr algn="ctr"/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Eligibility check: </a:t>
            </a:r>
          </a:p>
          <a:p>
            <a:pPr algn="ctr"/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end of Sep. 2017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Quality assessment: </a:t>
            </a:r>
          </a:p>
          <a:p>
            <a:pPr algn="ctr"/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Dec. 2017/ Jan. 2018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Condition clearing/ MC decision: </a:t>
            </a:r>
          </a:p>
          <a:p>
            <a:pPr algn="ctr"/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end of March 2018</a:t>
            </a:r>
            <a:endParaRPr lang="en-GB" sz="2000" i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2753</TotalTime>
  <Words>687</Words>
  <Application>Microsoft Office PowerPoint</Application>
  <PresentationFormat>On-screen Show (4:3)</PresentationFormat>
  <Paragraphs>150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Office-téma</vt:lpstr>
      <vt:lpstr>1_Office-téma</vt:lpstr>
      <vt:lpstr>Danube Transnational Programme: opportunities for cooperation in the energy sector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 (Cambria 36-40)</dc:title>
  <dc:creator>Gábor Eszter</dc:creator>
  <cp:lastModifiedBy>Ana Iuliana Leganel</cp:lastModifiedBy>
  <cp:revision>175</cp:revision>
  <cp:lastPrinted>2017-07-12T09:35:36Z</cp:lastPrinted>
  <dcterms:created xsi:type="dcterms:W3CDTF">2015-08-11T09:15:14Z</dcterms:created>
  <dcterms:modified xsi:type="dcterms:W3CDTF">2017-07-12T14:01:02Z</dcterms:modified>
</cp:coreProperties>
</file>