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2" r:id="rId11"/>
    <p:sldId id="264" r:id="rId12"/>
    <p:sldId id="265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songor Vass" userId="ff67744575c8d7b2" providerId="LiveId" clId="{407C0712-8863-46F1-BA94-9EC60AD90A8D}"/>
    <pc:docChg chg="undo custSel addSld delSld modSld">
      <pc:chgData name="Csongor Vass" userId="ff67744575c8d7b2" providerId="LiveId" clId="{407C0712-8863-46F1-BA94-9EC60AD90A8D}" dt="2023-10-12T10:57:22.521" v="4273" actId="20577"/>
      <pc:docMkLst>
        <pc:docMk/>
      </pc:docMkLst>
      <pc:sldChg chg="addSp modSp mod">
        <pc:chgData name="Csongor Vass" userId="ff67744575c8d7b2" providerId="LiveId" clId="{407C0712-8863-46F1-BA94-9EC60AD90A8D}" dt="2023-10-12T10:40:46.533" v="3854" actId="1076"/>
        <pc:sldMkLst>
          <pc:docMk/>
          <pc:sldMk cId="0" sldId="256"/>
        </pc:sldMkLst>
        <pc:spChg chg="add mod">
          <ac:chgData name="Csongor Vass" userId="ff67744575c8d7b2" providerId="LiveId" clId="{407C0712-8863-46F1-BA94-9EC60AD90A8D}" dt="2023-10-12T10:40:46.533" v="3854" actId="1076"/>
          <ac:spMkLst>
            <pc:docMk/>
            <pc:sldMk cId="0" sldId="256"/>
            <ac:spMk id="3" creationId="{9338EB65-F168-33B6-6F44-03CF8659F4A9}"/>
          </ac:spMkLst>
        </pc:spChg>
        <pc:picChg chg="add mod">
          <ac:chgData name="Csongor Vass" userId="ff67744575c8d7b2" providerId="LiveId" clId="{407C0712-8863-46F1-BA94-9EC60AD90A8D}" dt="2023-10-12T10:40:13.977" v="3828" actId="1076"/>
          <ac:picMkLst>
            <pc:docMk/>
            <pc:sldMk cId="0" sldId="256"/>
            <ac:picMk id="2" creationId="{D496F82F-7CEA-0087-0F35-36D1A21D52A5}"/>
          </ac:picMkLst>
        </pc:picChg>
      </pc:sldChg>
      <pc:sldChg chg="modSp mod">
        <pc:chgData name="Csongor Vass" userId="ff67744575c8d7b2" providerId="LiveId" clId="{407C0712-8863-46F1-BA94-9EC60AD90A8D}" dt="2023-10-12T06:51:33.448" v="1690" actId="20577"/>
        <pc:sldMkLst>
          <pc:docMk/>
          <pc:sldMk cId="0" sldId="257"/>
        </pc:sldMkLst>
        <pc:spChg chg="mod">
          <ac:chgData name="Csongor Vass" userId="ff67744575c8d7b2" providerId="LiveId" clId="{407C0712-8863-46F1-BA94-9EC60AD90A8D}" dt="2023-10-12T06:51:33.448" v="1690" actId="20577"/>
          <ac:spMkLst>
            <pc:docMk/>
            <pc:sldMk cId="0" sldId="257"/>
            <ac:spMk id="4" creationId="{30EF32CD-3C84-46B0-B3C7-E21D5B20DDDC}"/>
          </ac:spMkLst>
        </pc:spChg>
        <pc:spChg chg="mod">
          <ac:chgData name="Csongor Vass" userId="ff67744575c8d7b2" providerId="LiveId" clId="{407C0712-8863-46F1-BA94-9EC60AD90A8D}" dt="2023-10-12T06:39:24.004" v="1263" actId="6549"/>
          <ac:spMkLst>
            <pc:docMk/>
            <pc:sldMk cId="0" sldId="257"/>
            <ac:spMk id="66" creationId="{00000000-0000-0000-0000-000000000000}"/>
          </ac:spMkLst>
        </pc:spChg>
      </pc:sldChg>
      <pc:sldChg chg="addSp modSp mod">
        <pc:chgData name="Csongor Vass" userId="ff67744575c8d7b2" providerId="LiveId" clId="{407C0712-8863-46F1-BA94-9EC60AD90A8D}" dt="2023-10-12T09:17:59.626" v="3813" actId="20577"/>
        <pc:sldMkLst>
          <pc:docMk/>
          <pc:sldMk cId="0" sldId="258"/>
        </pc:sldMkLst>
        <pc:spChg chg="add mod">
          <ac:chgData name="Csongor Vass" userId="ff67744575c8d7b2" providerId="LiveId" clId="{407C0712-8863-46F1-BA94-9EC60AD90A8D}" dt="2023-10-12T06:55:29.963" v="1823" actId="20577"/>
          <ac:spMkLst>
            <pc:docMk/>
            <pc:sldMk cId="0" sldId="258"/>
            <ac:spMk id="2" creationId="{86718E57-2072-9EB8-5E50-B4004A79943C}"/>
          </ac:spMkLst>
        </pc:spChg>
        <pc:spChg chg="mod">
          <ac:chgData name="Csongor Vass" userId="ff67744575c8d7b2" providerId="LiveId" clId="{407C0712-8863-46F1-BA94-9EC60AD90A8D}" dt="2023-10-12T06:39:38.117" v="1264"/>
          <ac:spMkLst>
            <pc:docMk/>
            <pc:sldMk cId="0" sldId="258"/>
            <ac:spMk id="3" creationId="{C08656A8-F86D-4107-821F-2582A91FF465}"/>
          </ac:spMkLst>
        </pc:spChg>
        <pc:spChg chg="mod">
          <ac:chgData name="Csongor Vass" userId="ff67744575c8d7b2" providerId="LiveId" clId="{407C0712-8863-46F1-BA94-9EC60AD90A8D}" dt="2023-10-12T09:17:59.626" v="3813" actId="20577"/>
          <ac:spMkLst>
            <pc:docMk/>
            <pc:sldMk cId="0" sldId="258"/>
            <ac:spMk id="71" creationId="{00000000-0000-0000-0000-000000000000}"/>
          </ac:spMkLst>
        </pc:spChg>
      </pc:sldChg>
      <pc:sldChg chg="modSp mod">
        <pc:chgData name="Csongor Vass" userId="ff67744575c8d7b2" providerId="LiveId" clId="{407C0712-8863-46F1-BA94-9EC60AD90A8D}" dt="2023-10-12T08:38:38.573" v="2815" actId="20577"/>
        <pc:sldMkLst>
          <pc:docMk/>
          <pc:sldMk cId="0" sldId="259"/>
        </pc:sldMkLst>
        <pc:spChg chg="mod">
          <ac:chgData name="Csongor Vass" userId="ff67744575c8d7b2" providerId="LiveId" clId="{407C0712-8863-46F1-BA94-9EC60AD90A8D}" dt="2023-10-12T06:30:22.408" v="550" actId="20577"/>
          <ac:spMkLst>
            <pc:docMk/>
            <pc:sldMk cId="0" sldId="259"/>
            <ac:spMk id="76" creationId="{00000000-0000-0000-0000-000000000000}"/>
          </ac:spMkLst>
        </pc:spChg>
        <pc:spChg chg="mod">
          <ac:chgData name="Csongor Vass" userId="ff67744575c8d7b2" providerId="LiveId" clId="{407C0712-8863-46F1-BA94-9EC60AD90A8D}" dt="2023-10-12T08:38:38.573" v="2815" actId="20577"/>
          <ac:spMkLst>
            <pc:docMk/>
            <pc:sldMk cId="0" sldId="259"/>
            <ac:spMk id="77" creationId="{00000000-0000-0000-0000-000000000000}"/>
          </ac:spMkLst>
        </pc:spChg>
      </pc:sldChg>
      <pc:sldChg chg="modSp mod">
        <pc:chgData name="Csongor Vass" userId="ff67744575c8d7b2" providerId="LiveId" clId="{407C0712-8863-46F1-BA94-9EC60AD90A8D}" dt="2023-10-12T08:33:59.098" v="2606" actId="6549"/>
        <pc:sldMkLst>
          <pc:docMk/>
          <pc:sldMk cId="0" sldId="260"/>
        </pc:sldMkLst>
        <pc:spChg chg="mod">
          <ac:chgData name="Csongor Vass" userId="ff67744575c8d7b2" providerId="LiveId" clId="{407C0712-8863-46F1-BA94-9EC60AD90A8D}" dt="2023-10-12T06:57:57.469" v="1898" actId="20577"/>
          <ac:spMkLst>
            <pc:docMk/>
            <pc:sldMk cId="0" sldId="260"/>
            <ac:spMk id="82" creationId="{00000000-0000-0000-0000-000000000000}"/>
          </ac:spMkLst>
        </pc:spChg>
        <pc:spChg chg="mod">
          <ac:chgData name="Csongor Vass" userId="ff67744575c8d7b2" providerId="LiveId" clId="{407C0712-8863-46F1-BA94-9EC60AD90A8D}" dt="2023-10-12T08:33:59.098" v="2606" actId="6549"/>
          <ac:spMkLst>
            <pc:docMk/>
            <pc:sldMk cId="0" sldId="260"/>
            <ac:spMk id="83" creationId="{00000000-0000-0000-0000-000000000000}"/>
          </ac:spMkLst>
        </pc:spChg>
      </pc:sldChg>
      <pc:sldChg chg="delSp modSp mod">
        <pc:chgData name="Csongor Vass" userId="ff67744575c8d7b2" providerId="LiveId" clId="{407C0712-8863-46F1-BA94-9EC60AD90A8D}" dt="2023-10-12T10:57:22.521" v="4273" actId="20577"/>
        <pc:sldMkLst>
          <pc:docMk/>
          <pc:sldMk cId="0" sldId="261"/>
        </pc:sldMkLst>
        <pc:spChg chg="mod">
          <ac:chgData name="Csongor Vass" userId="ff67744575c8d7b2" providerId="LiveId" clId="{407C0712-8863-46F1-BA94-9EC60AD90A8D}" dt="2023-10-12T10:57:22.521" v="4273" actId="20577"/>
          <ac:spMkLst>
            <pc:docMk/>
            <pc:sldMk cId="0" sldId="261"/>
            <ac:spMk id="89" creationId="{00000000-0000-0000-0000-000000000000}"/>
          </ac:spMkLst>
        </pc:spChg>
        <pc:spChg chg="del">
          <ac:chgData name="Csongor Vass" userId="ff67744575c8d7b2" providerId="LiveId" clId="{407C0712-8863-46F1-BA94-9EC60AD90A8D}" dt="2023-10-12T07:07:32.574" v="2273" actId="478"/>
          <ac:spMkLst>
            <pc:docMk/>
            <pc:sldMk cId="0" sldId="261"/>
            <ac:spMk id="90" creationId="{00000000-0000-0000-0000-000000000000}"/>
          </ac:spMkLst>
        </pc:spChg>
      </pc:sldChg>
      <pc:sldChg chg="modSp mod">
        <pc:chgData name="Csongor Vass" userId="ff67744575c8d7b2" providerId="LiveId" clId="{407C0712-8863-46F1-BA94-9EC60AD90A8D}" dt="2023-10-12T07:04:40.322" v="2265" actId="20577"/>
        <pc:sldMkLst>
          <pc:docMk/>
          <pc:sldMk cId="0" sldId="262"/>
        </pc:sldMkLst>
        <pc:spChg chg="mod">
          <ac:chgData name="Csongor Vass" userId="ff67744575c8d7b2" providerId="LiveId" clId="{407C0712-8863-46F1-BA94-9EC60AD90A8D}" dt="2023-10-12T06:39:47.350" v="1265"/>
          <ac:spMkLst>
            <pc:docMk/>
            <pc:sldMk cId="0" sldId="262"/>
            <ac:spMk id="95" creationId="{00000000-0000-0000-0000-000000000000}"/>
          </ac:spMkLst>
        </pc:spChg>
        <pc:spChg chg="mod">
          <ac:chgData name="Csongor Vass" userId="ff67744575c8d7b2" providerId="LiveId" clId="{407C0712-8863-46F1-BA94-9EC60AD90A8D}" dt="2023-10-12T07:04:40.322" v="2265" actId="20577"/>
          <ac:spMkLst>
            <pc:docMk/>
            <pc:sldMk cId="0" sldId="262"/>
            <ac:spMk id="96" creationId="{00000000-0000-0000-0000-000000000000}"/>
          </ac:spMkLst>
        </pc:spChg>
      </pc:sldChg>
      <pc:sldChg chg="delSp modSp del mod">
        <pc:chgData name="Csongor Vass" userId="ff67744575c8d7b2" providerId="LiveId" clId="{407C0712-8863-46F1-BA94-9EC60AD90A8D}" dt="2023-10-12T09:28:46.861" v="3826" actId="2696"/>
        <pc:sldMkLst>
          <pc:docMk/>
          <pc:sldMk cId="0" sldId="263"/>
        </pc:sldMkLst>
        <pc:spChg chg="mod">
          <ac:chgData name="Csongor Vass" userId="ff67744575c8d7b2" providerId="LiveId" clId="{407C0712-8863-46F1-BA94-9EC60AD90A8D}" dt="2023-10-12T07:07:06.129" v="2272"/>
          <ac:spMkLst>
            <pc:docMk/>
            <pc:sldMk cId="0" sldId="263"/>
            <ac:spMk id="101" creationId="{00000000-0000-0000-0000-000000000000}"/>
          </ac:spMkLst>
        </pc:spChg>
        <pc:spChg chg="del">
          <ac:chgData name="Csongor Vass" userId="ff67744575c8d7b2" providerId="LiveId" clId="{407C0712-8863-46F1-BA94-9EC60AD90A8D}" dt="2023-10-12T07:06:30.029" v="2266" actId="478"/>
          <ac:spMkLst>
            <pc:docMk/>
            <pc:sldMk cId="0" sldId="263"/>
            <ac:spMk id="102" creationId="{00000000-0000-0000-0000-000000000000}"/>
          </ac:spMkLst>
        </pc:spChg>
      </pc:sldChg>
      <pc:sldChg chg="addSp modSp mod">
        <pc:chgData name="Csongor Vass" userId="ff67744575c8d7b2" providerId="LiveId" clId="{407C0712-8863-46F1-BA94-9EC60AD90A8D}" dt="2023-10-12T08:51:16.448" v="3255" actId="1076"/>
        <pc:sldMkLst>
          <pc:docMk/>
          <pc:sldMk cId="0" sldId="264"/>
        </pc:sldMkLst>
        <pc:spChg chg="add mod">
          <ac:chgData name="Csongor Vass" userId="ff67744575c8d7b2" providerId="LiveId" clId="{407C0712-8863-46F1-BA94-9EC60AD90A8D}" dt="2023-10-12T08:51:16.448" v="3255" actId="1076"/>
          <ac:spMkLst>
            <pc:docMk/>
            <pc:sldMk cId="0" sldId="264"/>
            <ac:spMk id="2" creationId="{A96EED59-CE68-6668-52AF-EDB7125F3B28}"/>
          </ac:spMkLst>
        </pc:spChg>
        <pc:spChg chg="mod">
          <ac:chgData name="Csongor Vass" userId="ff67744575c8d7b2" providerId="LiveId" clId="{407C0712-8863-46F1-BA94-9EC60AD90A8D}" dt="2023-10-12T07:00:19.901" v="1996" actId="6549"/>
          <ac:spMkLst>
            <pc:docMk/>
            <pc:sldMk cId="0" sldId="264"/>
            <ac:spMk id="107" creationId="{00000000-0000-0000-0000-000000000000}"/>
          </ac:spMkLst>
        </pc:spChg>
      </pc:sldChg>
      <pc:sldChg chg="modSp mod">
        <pc:chgData name="Csongor Vass" userId="ff67744575c8d7b2" providerId="LiveId" clId="{407C0712-8863-46F1-BA94-9EC60AD90A8D}" dt="2023-10-12T08:40:31.564" v="2821" actId="6549"/>
        <pc:sldMkLst>
          <pc:docMk/>
          <pc:sldMk cId="3461041306" sldId="266"/>
        </pc:sldMkLst>
        <pc:spChg chg="mod">
          <ac:chgData name="Csongor Vass" userId="ff67744575c8d7b2" providerId="LiveId" clId="{407C0712-8863-46F1-BA94-9EC60AD90A8D}" dt="2023-10-12T08:38:55.225" v="2820" actId="20577"/>
          <ac:spMkLst>
            <pc:docMk/>
            <pc:sldMk cId="3461041306" sldId="266"/>
            <ac:spMk id="2" creationId="{D41BCFA6-3630-4A45-B3F0-8C864D1C25B4}"/>
          </ac:spMkLst>
        </pc:spChg>
        <pc:spChg chg="mod">
          <ac:chgData name="Csongor Vass" userId="ff67744575c8d7b2" providerId="LiveId" clId="{407C0712-8863-46F1-BA94-9EC60AD90A8D}" dt="2023-10-12T08:40:31.564" v="2821" actId="6549"/>
          <ac:spMkLst>
            <pc:docMk/>
            <pc:sldMk cId="3461041306" sldId="266"/>
            <ac:spMk id="3" creationId="{53210B6A-50B1-4940-B40F-5A6B753E2778}"/>
          </ac:spMkLst>
        </pc:spChg>
      </pc:sldChg>
      <pc:sldChg chg="modSp mod">
        <pc:chgData name="Csongor Vass" userId="ff67744575c8d7b2" providerId="LiveId" clId="{407C0712-8863-46F1-BA94-9EC60AD90A8D}" dt="2023-10-12T09:26:45.518" v="3814" actId="20577"/>
        <pc:sldMkLst>
          <pc:docMk/>
          <pc:sldMk cId="1517294135" sldId="267"/>
        </pc:sldMkLst>
        <pc:spChg chg="mod">
          <ac:chgData name="Csongor Vass" userId="ff67744575c8d7b2" providerId="LiveId" clId="{407C0712-8863-46F1-BA94-9EC60AD90A8D}" dt="2023-10-12T08:42:13.145" v="2942" actId="20577"/>
          <ac:spMkLst>
            <pc:docMk/>
            <pc:sldMk cId="1517294135" sldId="267"/>
            <ac:spMk id="2" creationId="{6ED2AA90-A98D-4354-BC78-CF8AFEA701C7}"/>
          </ac:spMkLst>
        </pc:spChg>
        <pc:spChg chg="mod">
          <ac:chgData name="Csongor Vass" userId="ff67744575c8d7b2" providerId="LiveId" clId="{407C0712-8863-46F1-BA94-9EC60AD90A8D}" dt="2023-10-12T09:26:45.518" v="3814" actId="20577"/>
          <ac:spMkLst>
            <pc:docMk/>
            <pc:sldMk cId="1517294135" sldId="267"/>
            <ac:spMk id="3" creationId="{8162EF79-EFF8-4245-8CBD-6C5A19105CBE}"/>
          </ac:spMkLst>
        </pc:spChg>
        <pc:picChg chg="mod">
          <ac:chgData name="Csongor Vass" userId="ff67744575c8d7b2" providerId="LiveId" clId="{407C0712-8863-46F1-BA94-9EC60AD90A8D}" dt="2023-10-12T08:49:35.711" v="3246" actId="1076"/>
          <ac:picMkLst>
            <pc:docMk/>
            <pc:sldMk cId="1517294135" sldId="267"/>
            <ac:picMk id="6" creationId="{CA337B73-809B-4942-A5B5-4369F2EAA727}"/>
          </ac:picMkLst>
        </pc:picChg>
      </pc:sldChg>
      <pc:sldChg chg="addSp delSp modSp add mod">
        <pc:chgData name="Csongor Vass" userId="ff67744575c8d7b2" providerId="LiveId" clId="{407C0712-8863-46F1-BA94-9EC60AD90A8D}" dt="2023-10-12T10:48:02.985" v="4254" actId="1076"/>
        <pc:sldMkLst>
          <pc:docMk/>
          <pc:sldMk cId="3723843229" sldId="268"/>
        </pc:sldMkLst>
        <pc:spChg chg="mod">
          <ac:chgData name="Csongor Vass" userId="ff67744575c8d7b2" providerId="LiveId" clId="{407C0712-8863-46F1-BA94-9EC60AD90A8D}" dt="2023-10-12T10:42:30.278" v="3997" actId="20577"/>
          <ac:spMkLst>
            <pc:docMk/>
            <pc:sldMk cId="3723843229" sldId="268"/>
            <ac:spMk id="2" creationId="{6ED2AA90-A98D-4354-BC78-CF8AFEA701C7}"/>
          </ac:spMkLst>
        </pc:spChg>
        <pc:spChg chg="mod">
          <ac:chgData name="Csongor Vass" userId="ff67744575c8d7b2" providerId="LiveId" clId="{407C0712-8863-46F1-BA94-9EC60AD90A8D}" dt="2023-10-12T10:47:53.941" v="4249" actId="1076"/>
          <ac:spMkLst>
            <pc:docMk/>
            <pc:sldMk cId="3723843229" sldId="268"/>
            <ac:spMk id="3" creationId="{8162EF79-EFF8-4245-8CBD-6C5A19105CBE}"/>
          </ac:spMkLst>
        </pc:spChg>
        <pc:spChg chg="del">
          <ac:chgData name="Csongor Vass" userId="ff67744575c8d7b2" providerId="LiveId" clId="{407C0712-8863-46F1-BA94-9EC60AD90A8D}" dt="2023-10-12T10:42:37.141" v="3999" actId="478"/>
          <ac:spMkLst>
            <pc:docMk/>
            <pc:sldMk cId="3723843229" sldId="268"/>
            <ac:spMk id="4" creationId="{7939994F-8E76-4977-973D-7128E40F71BA}"/>
          </ac:spMkLst>
        </pc:spChg>
        <pc:spChg chg="add del">
          <ac:chgData name="Csongor Vass" userId="ff67744575c8d7b2" providerId="LiveId" clId="{407C0712-8863-46F1-BA94-9EC60AD90A8D}" dt="2023-10-12T10:42:52.389" v="4001" actId="478"/>
          <ac:spMkLst>
            <pc:docMk/>
            <pc:sldMk cId="3723843229" sldId="268"/>
            <ac:spMk id="7" creationId="{C26817B4-7025-4DE6-A79C-D0EBA79F483D}"/>
          </ac:spMkLst>
        </pc:spChg>
        <pc:spChg chg="add del">
          <ac:chgData name="Csongor Vass" userId="ff67744575c8d7b2" providerId="LiveId" clId="{407C0712-8863-46F1-BA94-9EC60AD90A8D}" dt="2023-10-12T10:43:28.743" v="4027" actId="478"/>
          <ac:spMkLst>
            <pc:docMk/>
            <pc:sldMk cId="3723843229" sldId="268"/>
            <ac:spMk id="9" creationId="{33233B3B-EBF8-6DD7-A33A-BD468D9C159A}"/>
          </ac:spMkLst>
        </pc:spChg>
        <pc:picChg chg="del">
          <ac:chgData name="Csongor Vass" userId="ff67744575c8d7b2" providerId="LiveId" clId="{407C0712-8863-46F1-BA94-9EC60AD90A8D}" dt="2023-10-12T10:42:33.510" v="3998" actId="478"/>
          <ac:picMkLst>
            <pc:docMk/>
            <pc:sldMk cId="3723843229" sldId="268"/>
            <ac:picMk id="6" creationId="{CA337B73-809B-4942-A5B5-4369F2EAA727}"/>
          </ac:picMkLst>
        </pc:picChg>
        <pc:picChg chg="add mod">
          <ac:chgData name="Csongor Vass" userId="ff67744575c8d7b2" providerId="LiveId" clId="{407C0712-8863-46F1-BA94-9EC60AD90A8D}" dt="2023-10-12T10:47:55.744" v="4250" actId="1076"/>
          <ac:picMkLst>
            <pc:docMk/>
            <pc:sldMk cId="3723843229" sldId="268"/>
            <ac:picMk id="10" creationId="{10A6C8AF-0CA6-1939-46F2-F51012C44F99}"/>
          </ac:picMkLst>
        </pc:picChg>
        <pc:picChg chg="add mod">
          <ac:chgData name="Csongor Vass" userId="ff67744575c8d7b2" providerId="LiveId" clId="{407C0712-8863-46F1-BA94-9EC60AD90A8D}" dt="2023-10-12T10:47:56.973" v="4251" actId="1076"/>
          <ac:picMkLst>
            <pc:docMk/>
            <pc:sldMk cId="3723843229" sldId="268"/>
            <ac:picMk id="11" creationId="{65E7494C-A67A-91A8-D64B-C9DE97B5DACD}"/>
          </ac:picMkLst>
        </pc:picChg>
        <pc:picChg chg="add mod">
          <ac:chgData name="Csongor Vass" userId="ff67744575c8d7b2" providerId="LiveId" clId="{407C0712-8863-46F1-BA94-9EC60AD90A8D}" dt="2023-10-12T10:47:58.506" v="4252" actId="1076"/>
          <ac:picMkLst>
            <pc:docMk/>
            <pc:sldMk cId="3723843229" sldId="268"/>
            <ac:picMk id="12" creationId="{F1F6FDC0-6E58-4CCF-BFB8-38218E0DF2BD}"/>
          </ac:picMkLst>
        </pc:picChg>
        <pc:picChg chg="add mod">
          <ac:chgData name="Csongor Vass" userId="ff67744575c8d7b2" providerId="LiveId" clId="{407C0712-8863-46F1-BA94-9EC60AD90A8D}" dt="2023-10-12T10:48:00.896" v="4253" actId="1076"/>
          <ac:picMkLst>
            <pc:docMk/>
            <pc:sldMk cId="3723843229" sldId="268"/>
            <ac:picMk id="13" creationId="{8D37881D-719C-A1EF-5077-71E947D70A97}"/>
          </ac:picMkLst>
        </pc:picChg>
        <pc:picChg chg="add mod">
          <ac:chgData name="Csongor Vass" userId="ff67744575c8d7b2" providerId="LiveId" clId="{407C0712-8863-46F1-BA94-9EC60AD90A8D}" dt="2023-10-12T10:48:02.985" v="4254" actId="1076"/>
          <ac:picMkLst>
            <pc:docMk/>
            <pc:sldMk cId="3723843229" sldId="268"/>
            <ac:picMk id="14" creationId="{ACB3F35B-E536-A75B-E21D-020827F9A1D9}"/>
          </ac:picMkLst>
        </pc:picChg>
      </pc:sldChg>
      <pc:sldMasterChg chg="delSldLayout">
        <pc:chgData name="Csongor Vass" userId="ff67744575c8d7b2" providerId="LiveId" clId="{407C0712-8863-46F1-BA94-9EC60AD90A8D}" dt="2023-10-12T09:28:46.861" v="3826" actId="2696"/>
        <pc:sldMasterMkLst>
          <pc:docMk/>
          <pc:sldMasterMk cId="0" sldId="2147483658"/>
        </pc:sldMasterMkLst>
        <pc:sldLayoutChg chg="del">
          <pc:chgData name="Csongor Vass" userId="ff67744575c8d7b2" providerId="LiveId" clId="{407C0712-8863-46F1-BA94-9EC60AD90A8D}" dt="2023-10-12T09:28:46.861" v="3826" actId="2696"/>
          <pc:sldLayoutMkLst>
            <pc:docMk/>
            <pc:sldMasterMk cId="0" sldId="2147483658"/>
            <pc:sldLayoutMk cId="0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2c7e9c3a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2c7e9c3a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2c7e9c3a3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2c7e9c3a3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2c7e9c3a3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2c7e9c3a3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2c7e9c3a3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2c7e9c3a3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2c7e9c3a3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2c7e9c3a3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2c7e9c3a3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2c7e9c3a3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2c7e9c3a3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2c7e9c3a3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2c7e9c3a3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2c7e9c3a3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42450" y="1929475"/>
            <a:ext cx="1459100" cy="137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 1">
  <p:cSld name="TITLE_1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725" y="-489200"/>
            <a:ext cx="9214225" cy="61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182725" y="4108525"/>
            <a:ext cx="24855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-28725" y="1286175"/>
            <a:ext cx="2567100" cy="2634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531600" y="1654950"/>
            <a:ext cx="6906000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19" y="4648094"/>
            <a:ext cx="253014" cy="2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1499000"/>
            <a:ext cx="55167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450" y="4461325"/>
            <a:ext cx="466151" cy="43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1650" y="-36825"/>
            <a:ext cx="2875927" cy="520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56375"/>
            <a:ext cx="85206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358000"/>
            <a:ext cx="8520600" cy="32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24" name="Google Shape;2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450" y="4461325"/>
            <a:ext cx="466151" cy="4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256375"/>
            <a:ext cx="85206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450" y="4461325"/>
            <a:ext cx="466151" cy="4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egyéni elrendezés">
  <p:cSld name="CUSTOM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138175" y="1810275"/>
            <a:ext cx="4673700" cy="1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7"/>
          <p:cNvPicPr preferRelativeResize="0"/>
          <p:nvPr/>
        </p:nvPicPr>
        <p:blipFill rotWithShape="1">
          <a:blip r:embed="rId2">
            <a:alphaModFix/>
          </a:blip>
          <a:srcRect l="20476" r="32111"/>
          <a:stretch/>
        </p:blipFill>
        <p:spPr>
          <a:xfrm>
            <a:off x="0" y="0"/>
            <a:ext cx="365887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4138175" y="3936100"/>
            <a:ext cx="24855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50" y="4461325"/>
            <a:ext cx="466151" cy="43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egyéni elrendezés">
  <p:cSld name="CUSTOM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11700" y="256375"/>
            <a:ext cx="85206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8725" y="-320875"/>
            <a:ext cx="9199875" cy="60944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/>
          <p:nvPr/>
        </p:nvSpPr>
        <p:spPr>
          <a:xfrm>
            <a:off x="-100575" y="-320900"/>
            <a:ext cx="9271800" cy="6094500"/>
          </a:xfrm>
          <a:prstGeom prst="rect">
            <a:avLst/>
          </a:prstGeom>
          <a:solidFill>
            <a:srgbClr val="FF0000">
              <a:alpha val="689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9" name="Google Shape;39;p8"/>
          <p:cNvSpPr txBox="1">
            <a:spLocks noGrp="1"/>
          </p:cNvSpPr>
          <p:nvPr>
            <p:ph type="ctrTitle" idx="2"/>
          </p:nvPr>
        </p:nvSpPr>
        <p:spPr>
          <a:xfrm>
            <a:off x="531600" y="1204775"/>
            <a:ext cx="6906000" cy="1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531600" y="3567350"/>
            <a:ext cx="24855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1" name="Google Shape;4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019" y="4648094"/>
            <a:ext cx="253014" cy="2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-9575" y="-9575"/>
            <a:ext cx="9187200" cy="5177100"/>
          </a:xfrm>
          <a:prstGeom prst="rect">
            <a:avLst/>
          </a:prstGeom>
          <a:solidFill>
            <a:srgbClr val="141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311700" y="1499000"/>
            <a:ext cx="55167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1650" y="-36825"/>
            <a:ext cx="2875927" cy="520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50" y="4461325"/>
            <a:ext cx="466149" cy="437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-9575" y="-9575"/>
            <a:ext cx="9187200" cy="5177100"/>
          </a:xfrm>
          <a:prstGeom prst="rect">
            <a:avLst/>
          </a:prstGeom>
          <a:solidFill>
            <a:srgbClr val="141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0325" y="2104500"/>
            <a:ext cx="996125" cy="9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56375"/>
            <a:ext cx="8520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 b="1">
                <a:solidFill>
                  <a:srgbClr val="141A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2800"/>
              <a:buNone/>
              <a:defRPr sz="2800">
                <a:solidFill>
                  <a:srgbClr val="141A2F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358000"/>
            <a:ext cx="8520600" cy="3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1800"/>
              <a:buChar char="●"/>
              <a:defRPr sz="1800">
                <a:solidFill>
                  <a:srgbClr val="141A2F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1A2F"/>
              </a:buClr>
              <a:buSzPts val="1400"/>
              <a:buChar char="○"/>
              <a:defRPr>
                <a:solidFill>
                  <a:srgbClr val="141A2F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1A2F"/>
              </a:buClr>
              <a:buSzPts val="1400"/>
              <a:buChar char="■"/>
              <a:defRPr>
                <a:solidFill>
                  <a:srgbClr val="141A2F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1A2F"/>
              </a:buClr>
              <a:buSzPts val="1400"/>
              <a:buChar char="●"/>
              <a:defRPr>
                <a:solidFill>
                  <a:srgbClr val="141A2F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1A2F"/>
              </a:buClr>
              <a:buSzPts val="1400"/>
              <a:buChar char="○"/>
              <a:defRPr>
                <a:solidFill>
                  <a:srgbClr val="141A2F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1A2F"/>
              </a:buClr>
              <a:buSzPts val="1400"/>
              <a:buChar char="■"/>
              <a:defRPr>
                <a:solidFill>
                  <a:srgbClr val="141A2F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1A2F"/>
              </a:buClr>
              <a:buSzPts val="1400"/>
              <a:buChar char="●"/>
              <a:defRPr>
                <a:solidFill>
                  <a:srgbClr val="141A2F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41A2F"/>
              </a:buClr>
              <a:buSzPts val="1400"/>
              <a:buChar char="○"/>
              <a:defRPr>
                <a:solidFill>
                  <a:srgbClr val="141A2F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41A2F"/>
              </a:buClr>
              <a:buSzPts val="1400"/>
              <a:buChar char="■"/>
              <a:defRPr>
                <a:solidFill>
                  <a:srgbClr val="141A2F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ipos.csaba@purecon.h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496F82F-7CEA-0087-0F35-36D1A21D5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28" y="4052884"/>
            <a:ext cx="3316304" cy="900000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9338EB65-F168-33B6-6F44-03CF8659F4A9}"/>
              </a:ext>
            </a:extLst>
          </p:cNvPr>
          <p:cNvSpPr txBox="1">
            <a:spLocks/>
          </p:cNvSpPr>
          <p:nvPr/>
        </p:nvSpPr>
        <p:spPr>
          <a:xfrm>
            <a:off x="3416519" y="3469558"/>
            <a:ext cx="3363422" cy="4288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000" dirty="0" err="1"/>
              <a:t>Tuzla</a:t>
            </a:r>
            <a:r>
              <a:rPr lang="hu-HU" sz="2000" dirty="0"/>
              <a:t>, 12.10.2023</a:t>
            </a:r>
            <a:endParaRPr lang="sl-SI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6346563" y="3892814"/>
            <a:ext cx="2710645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ZA SVE SISTEME IMAMO CIJEVI</a:t>
            </a:r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 idx="2"/>
          </p:nvPr>
        </p:nvSpPr>
        <p:spPr>
          <a:xfrm>
            <a:off x="531600" y="-198378"/>
            <a:ext cx="6906000" cy="33111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naši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partneri na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području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distribucije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daljinskog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grijanja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T-SZOL Zrt, Várpalotai Közszolgáltató Kft, SZÉPHŐ Zrt, NKM Oroszlányi Szolgáltató Zrt, VEOLIA Zrt,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Pipe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Systems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Kft, TERRA-21 Kft, SADE-Magyarország Kft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sl-S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 važniji partneri sa segmenta strojnih instalacija i niskogradnje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Triut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Kft.,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Merkbau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Kft., Stand 98 Kft.,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Econix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Kft.,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Equans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Kft.,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Laterex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Kft.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311700" y="1499000"/>
            <a:ext cx="6857816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Hvala</a:t>
            </a:r>
            <a:r>
              <a:rPr lang="hu-HU" dirty="0"/>
              <a:t> </a:t>
            </a:r>
            <a:r>
              <a:rPr lang="hu-HU" dirty="0" err="1"/>
              <a:t>vam</a:t>
            </a:r>
            <a:r>
              <a:rPr lang="hu-HU" dirty="0"/>
              <a:t> na </a:t>
            </a:r>
            <a:r>
              <a:rPr lang="hu-HU" dirty="0" err="1"/>
              <a:t>pažnji</a:t>
            </a:r>
            <a:br>
              <a:rPr lang="hu-HU" dirty="0"/>
            </a:br>
            <a:r>
              <a:rPr lang="hu-HU" sz="2000" dirty="0"/>
              <a:t>Vass Csongor</a:t>
            </a:r>
            <a:br>
              <a:rPr lang="hu-HU" sz="2000" dirty="0"/>
            </a:br>
            <a:r>
              <a:rPr lang="hu-HU" sz="2000" dirty="0" err="1"/>
              <a:t>Purecon</a:t>
            </a:r>
            <a:r>
              <a:rPr lang="hu-HU" sz="2000" dirty="0"/>
              <a:t> Plus Kft.</a:t>
            </a:r>
            <a:br>
              <a:rPr lang="hu-HU" sz="2000" dirty="0"/>
            </a:br>
            <a:r>
              <a:rPr lang="hu-HU" sz="2000" dirty="0">
                <a:hlinkClick r:id="rId3"/>
              </a:rPr>
              <a:t>vass.csongor@purecon.hu</a:t>
            </a:r>
            <a:br>
              <a:rPr lang="hu-HU" sz="2000" dirty="0"/>
            </a:br>
            <a:r>
              <a:rPr lang="hu-HU" sz="2000" dirty="0"/>
              <a:t>+36/20 443 6729</a:t>
            </a:r>
            <a:endParaRPr sz="2000" dirty="0"/>
          </a:p>
        </p:txBody>
      </p:sp>
      <p:sp>
        <p:nvSpPr>
          <p:cNvPr id="2" name="Google Shape;95;p18">
            <a:extLst>
              <a:ext uri="{FF2B5EF4-FFF2-40B4-BE49-F238E27FC236}">
                <a16:creationId xmlns:a16="http://schemas.microsoft.com/office/drawing/2014/main" id="{A96EED59-CE68-6668-52AF-EDB7125F3B28}"/>
              </a:ext>
            </a:extLst>
          </p:cNvPr>
          <p:cNvSpPr txBox="1">
            <a:spLocks/>
          </p:cNvSpPr>
          <p:nvPr/>
        </p:nvSpPr>
        <p:spPr>
          <a:xfrm>
            <a:off x="4572000" y="3248300"/>
            <a:ext cx="4410039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b="1" dirty="0">
                <a:solidFill>
                  <a:schemeClr val="bg1"/>
                </a:solidFill>
              </a:rPr>
              <a:t>ZA SVE SISTEME IMAMO CIJEVI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6047439" y="4108525"/>
            <a:ext cx="2620786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ZA SVE SISTEME IMAMO CIJEVI</a:t>
            </a:r>
            <a:endParaRPr dirty="0"/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30EF32CD-3C84-46B0-B3C7-E21D5B20DD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PURECON Plus Kft. je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vodeće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mađarsko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trgovačko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poduze</a:t>
            </a:r>
            <a:r>
              <a:rPr lang="sl-SI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će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cjevovode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segmentu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daljinskom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grijanju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hlađenju</a:t>
            </a:r>
            <a:r>
              <a:rPr lang="hu-HU" sz="1800" dirty="0">
                <a:solidFill>
                  <a:schemeClr val="tx2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800" dirty="0" err="1">
                <a:solidFill>
                  <a:schemeClr val="tx2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Poduzeće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je u 100%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mađarskom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vlasništvu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prodaje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predizolirane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cijevovode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hu-HU" sz="1800" dirty="0">
                <a:solidFill>
                  <a:schemeClr val="tx2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2005.</a:t>
            </a:r>
            <a:endParaRPr lang="hu-H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311700" y="1499000"/>
            <a:ext cx="5516700" cy="21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b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ajveća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vrijednost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našeg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poduzeća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naš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mlad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kompetentan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prati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kvalitetu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sustava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projektnog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biroja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preko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tačne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isporuke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puštanja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sustava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pogon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Radimo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skupa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puno</a:t>
            </a:r>
            <a:r>
              <a:rPr lang="hu-HU" sz="1800" dirty="0">
                <a:solidFill>
                  <a:srgbClr val="242021"/>
                </a:solidFill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projektantski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biroji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isporučamo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proizvode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projektno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veletrgovačima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Imamo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vlastiti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vozni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park i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vlastite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opremu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rad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predizoliranimi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cijevi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stalno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raspoloživi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naknadnu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izolaciju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spojnih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hu-HU" sz="1800" dirty="0">
                <a:solidFill>
                  <a:srgbClr val="242021"/>
                </a:solidFill>
                <a:effectLst/>
                <a:latin typeface="GoogleSans-Regular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/>
          </a:p>
        </p:txBody>
      </p:sp>
      <p:sp>
        <p:nvSpPr>
          <p:cNvPr id="3" name="Google Shape;66;p13">
            <a:extLst>
              <a:ext uri="{FF2B5EF4-FFF2-40B4-BE49-F238E27FC236}">
                <a16:creationId xmlns:a16="http://schemas.microsoft.com/office/drawing/2014/main" id="{C08656A8-F86D-4107-821F-2582A91FF465}"/>
              </a:ext>
            </a:extLst>
          </p:cNvPr>
          <p:cNvSpPr txBox="1">
            <a:spLocks/>
          </p:cNvSpPr>
          <p:nvPr/>
        </p:nvSpPr>
        <p:spPr>
          <a:xfrm>
            <a:off x="5464702" y="4108525"/>
            <a:ext cx="3203523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ZA SVE SISTEME IMAMO CIJEVI</a:t>
            </a:r>
          </a:p>
        </p:txBody>
      </p:sp>
      <p:sp>
        <p:nvSpPr>
          <p:cNvPr id="2" name="Google Shape;71;p14">
            <a:extLst>
              <a:ext uri="{FF2B5EF4-FFF2-40B4-BE49-F238E27FC236}">
                <a16:creationId xmlns:a16="http://schemas.microsoft.com/office/drawing/2014/main" id="{86718E57-2072-9EB8-5E50-B4004A79943C}"/>
              </a:ext>
            </a:extLst>
          </p:cNvPr>
          <p:cNvSpPr txBox="1">
            <a:spLocks/>
          </p:cNvSpPr>
          <p:nvPr/>
        </p:nvSpPr>
        <p:spPr>
          <a:xfrm>
            <a:off x="762000" y="426150"/>
            <a:ext cx="7296149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41A2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41A2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2800" dirty="0">
                <a:solidFill>
                  <a:srgbClr val="2420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sl-SI" sz="2800" dirty="0">
                <a:solidFill>
                  <a:srgbClr val="2420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še vri</a:t>
            </a:r>
            <a:r>
              <a:rPr lang="hu-HU" sz="2800" dirty="0" err="1">
                <a:solidFill>
                  <a:srgbClr val="2420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jednosti</a:t>
            </a:r>
            <a:r>
              <a:rPr lang="hu-HU" sz="2800" dirty="0">
                <a:solidFill>
                  <a:srgbClr val="2420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err="1">
                <a:solidFill>
                  <a:srgbClr val="2420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naše</a:t>
            </a:r>
            <a:r>
              <a:rPr lang="hu-HU" sz="2800" dirty="0">
                <a:solidFill>
                  <a:srgbClr val="2420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dirty="0" err="1">
                <a:solidFill>
                  <a:srgbClr val="242021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kompetence</a:t>
            </a:r>
            <a:endParaRPr lang="hu-HU" sz="28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311700" y="256375"/>
            <a:ext cx="85206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/>
              <a:t>Naši</a:t>
            </a:r>
            <a:r>
              <a:rPr lang="hu-HU" dirty="0"/>
              <a:t> </a:t>
            </a:r>
            <a:r>
              <a:rPr lang="hu-HU" dirty="0" err="1"/>
              <a:t>distribuirani</a:t>
            </a:r>
            <a:r>
              <a:rPr lang="hu-HU" dirty="0"/>
              <a:t> </a:t>
            </a:r>
            <a:r>
              <a:rPr lang="hu-HU" dirty="0" err="1"/>
              <a:t>proizvo</a:t>
            </a:r>
            <a:r>
              <a:rPr lang="sl-SI" dirty="0"/>
              <a:t>đači i proizvodi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358000"/>
            <a:ext cx="8520600" cy="32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- </a:t>
            </a:r>
            <a:r>
              <a:rPr lang="hu-HU" dirty="0" err="1"/>
              <a:t>zastupstvo</a:t>
            </a:r>
            <a:r>
              <a:rPr lang="hu-HU" dirty="0"/>
              <a:t> ZPU </a:t>
            </a:r>
            <a:r>
              <a:rPr lang="hu-HU" dirty="0" err="1"/>
              <a:t>Poljska</a:t>
            </a:r>
            <a:r>
              <a:rPr lang="hu-HU" dirty="0"/>
              <a:t>, </a:t>
            </a:r>
            <a:r>
              <a:rPr lang="hu-HU" dirty="0" err="1"/>
              <a:t>predizolirane</a:t>
            </a:r>
            <a:r>
              <a:rPr lang="hu-HU" dirty="0"/>
              <a:t> </a:t>
            </a:r>
            <a:r>
              <a:rPr lang="hu-HU" dirty="0" err="1"/>
              <a:t>čelićne</a:t>
            </a:r>
            <a:r>
              <a:rPr lang="hu-HU" dirty="0"/>
              <a:t> </a:t>
            </a:r>
            <a:r>
              <a:rPr lang="hu-HU" dirty="0" err="1"/>
              <a:t>cijevi</a:t>
            </a:r>
            <a:endParaRPr lang="hu-HU" dirty="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- </a:t>
            </a:r>
            <a:r>
              <a:rPr lang="hu-HU" dirty="0" err="1"/>
              <a:t>zastupstvo</a:t>
            </a:r>
            <a:r>
              <a:rPr lang="hu-HU" dirty="0"/>
              <a:t> BRUGG </a:t>
            </a:r>
            <a:r>
              <a:rPr lang="hu-HU" dirty="0" err="1"/>
              <a:t>Švicarska</a:t>
            </a:r>
            <a:r>
              <a:rPr lang="hu-HU" dirty="0"/>
              <a:t>, </a:t>
            </a:r>
            <a:r>
              <a:rPr lang="hu-HU" dirty="0" err="1"/>
              <a:t>predizolirane</a:t>
            </a:r>
            <a:r>
              <a:rPr lang="hu-HU" dirty="0"/>
              <a:t> </a:t>
            </a:r>
            <a:r>
              <a:rPr lang="hu-HU" dirty="0" err="1"/>
              <a:t>flexibilne</a:t>
            </a:r>
            <a:r>
              <a:rPr lang="hu-HU" dirty="0"/>
              <a:t>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daljinsko</a:t>
            </a:r>
            <a:r>
              <a:rPr lang="hu-HU" dirty="0"/>
              <a:t> </a:t>
            </a:r>
            <a:r>
              <a:rPr lang="hu-HU" dirty="0" err="1"/>
              <a:t>grijanje</a:t>
            </a:r>
            <a:r>
              <a:rPr lang="hu-HU" dirty="0"/>
              <a:t> i STV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- </a:t>
            </a:r>
            <a:r>
              <a:rPr lang="hu-HU" dirty="0" err="1"/>
              <a:t>zastupstvo</a:t>
            </a:r>
            <a:r>
              <a:rPr lang="hu-HU" dirty="0"/>
              <a:t>, </a:t>
            </a:r>
            <a:r>
              <a:rPr lang="hu-HU" dirty="0" err="1"/>
              <a:t>strateški</a:t>
            </a:r>
            <a:r>
              <a:rPr lang="hu-HU" dirty="0"/>
              <a:t> partner INTERPLAST </a:t>
            </a:r>
            <a:r>
              <a:rPr lang="hu-HU" dirty="0" err="1"/>
              <a:t>Grčka</a:t>
            </a:r>
            <a:r>
              <a:rPr lang="hu-HU" dirty="0"/>
              <a:t> </a:t>
            </a:r>
            <a:r>
              <a:rPr lang="hu-HU" dirty="0" err="1"/>
              <a:t>plastične</a:t>
            </a:r>
            <a:r>
              <a:rPr lang="hu-HU" dirty="0"/>
              <a:t>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strojne</a:t>
            </a:r>
            <a:r>
              <a:rPr lang="hu-HU" dirty="0"/>
              <a:t> </a:t>
            </a:r>
            <a:r>
              <a:rPr lang="hu-HU" dirty="0" err="1"/>
              <a:t>instalacije</a:t>
            </a:r>
            <a:r>
              <a:rPr lang="hu-HU" dirty="0"/>
              <a:t> i </a:t>
            </a:r>
            <a:r>
              <a:rPr lang="hu-HU" dirty="0" err="1"/>
              <a:t>predizolirane</a:t>
            </a:r>
            <a:r>
              <a:rPr lang="hu-HU" dirty="0"/>
              <a:t> </a:t>
            </a:r>
            <a:r>
              <a:rPr lang="hu-HU" dirty="0" err="1"/>
              <a:t>plastične</a:t>
            </a:r>
            <a:r>
              <a:rPr lang="hu-HU" dirty="0"/>
              <a:t>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daljinsko</a:t>
            </a:r>
            <a:r>
              <a:rPr lang="hu-HU" dirty="0"/>
              <a:t> </a:t>
            </a:r>
            <a:r>
              <a:rPr lang="hu-HU" dirty="0" err="1"/>
              <a:t>grijanje</a:t>
            </a:r>
            <a:r>
              <a:rPr lang="hu-HU" dirty="0"/>
              <a:t>, </a:t>
            </a:r>
            <a:r>
              <a:rPr lang="hu-HU" dirty="0" err="1"/>
              <a:t>daljinsko</a:t>
            </a:r>
            <a:r>
              <a:rPr lang="hu-HU" dirty="0"/>
              <a:t> </a:t>
            </a:r>
            <a:r>
              <a:rPr lang="hu-HU" dirty="0" err="1"/>
              <a:t>hlađenje</a:t>
            </a:r>
            <a:r>
              <a:rPr lang="hu-HU" dirty="0"/>
              <a:t> i STV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u-HU" dirty="0"/>
              <a:t>- </a:t>
            </a:r>
            <a:r>
              <a:rPr lang="hu-HU" dirty="0" err="1"/>
              <a:t>zastupstvo</a:t>
            </a:r>
            <a:r>
              <a:rPr lang="hu-HU" dirty="0"/>
              <a:t> LD </a:t>
            </a:r>
            <a:r>
              <a:rPr lang="hu-HU" dirty="0" err="1"/>
              <a:t>valves</a:t>
            </a:r>
            <a:r>
              <a:rPr lang="hu-HU" dirty="0"/>
              <a:t>, </a:t>
            </a:r>
            <a:r>
              <a:rPr lang="hu-HU" dirty="0" err="1"/>
              <a:t>proizvođač</a:t>
            </a:r>
            <a:r>
              <a:rPr lang="hu-HU" dirty="0"/>
              <a:t> </a:t>
            </a:r>
            <a:r>
              <a:rPr lang="hu-HU" dirty="0" err="1"/>
              <a:t>zapornih</a:t>
            </a:r>
            <a:r>
              <a:rPr lang="hu-HU" dirty="0"/>
              <a:t> </a:t>
            </a:r>
            <a:r>
              <a:rPr lang="hu-HU" dirty="0" err="1"/>
              <a:t>ventila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256375"/>
            <a:ext cx="85206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u-HU" dirty="0"/>
              <a:t>ZPU </a:t>
            </a:r>
            <a:r>
              <a:rPr lang="hu-HU" dirty="0" err="1"/>
              <a:t>Poljska</a:t>
            </a:r>
            <a:r>
              <a:rPr lang="hu-HU" dirty="0"/>
              <a:t>, </a:t>
            </a:r>
            <a:r>
              <a:rPr lang="hu-HU" dirty="0" err="1"/>
              <a:t>predizolirane</a:t>
            </a:r>
            <a:r>
              <a:rPr lang="hu-HU" dirty="0"/>
              <a:t> </a:t>
            </a:r>
            <a:r>
              <a:rPr lang="hu-HU" dirty="0" err="1"/>
              <a:t>čelićne</a:t>
            </a:r>
            <a:r>
              <a:rPr lang="hu-HU" dirty="0"/>
              <a:t> </a:t>
            </a:r>
            <a:r>
              <a:rPr lang="hu-HU" dirty="0" err="1"/>
              <a:t>cijevi</a:t>
            </a:r>
            <a:br>
              <a:rPr lang="hu-HU" dirty="0"/>
            </a:br>
            <a:endParaRPr dirty="0"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Predizolirane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cijevi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od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proizvo</a:t>
            </a:r>
            <a:r>
              <a:rPr lang="sl-SI" dirty="0">
                <a:solidFill>
                  <a:srgbClr val="000000"/>
                </a:solidFill>
                <a:latin typeface="Work Sans" pitchFamily="2" charset="-18"/>
              </a:rPr>
              <a:t>đača 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ZPU,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koji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proizvode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Work Sans" pitchFamily="2" charset="-18"/>
              </a:rPr>
              <a:t>ćelične</a:t>
            </a:r>
            <a:r>
              <a:rPr lang="hu-HU" dirty="0">
                <a:solidFill>
                  <a:srgbClr val="000000"/>
                </a:solidFill>
                <a:latin typeface="Work Sans" pitchFamily="2" charset="-18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Work Sans" pitchFamily="2" charset="-18"/>
              </a:rPr>
              <a:t>predizolirane</a:t>
            </a:r>
            <a:r>
              <a:rPr lang="hu-HU" dirty="0">
                <a:solidFill>
                  <a:srgbClr val="000000"/>
                </a:solidFill>
                <a:latin typeface="Work Sans" pitchFamily="2" charset="-18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Work Sans" pitchFamily="2" charset="-18"/>
              </a:rPr>
              <a:t>cijevi</a:t>
            </a:r>
            <a:r>
              <a:rPr lang="hu-HU" dirty="0">
                <a:solidFill>
                  <a:srgbClr val="000000"/>
                </a:solidFill>
                <a:latin typeface="Work Sans" pitchFamily="2" charset="-18"/>
              </a:rPr>
              <a:t> u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standardnim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dimenzijama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od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DN20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do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DN1000 u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duljinama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6, 12 i 16m.</a:t>
            </a:r>
          </a:p>
          <a:p>
            <a:pPr algn="l"/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Predizolirane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cijevi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fitingi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ispunjavaju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zahtjeve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normi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EN253, EN448, EN488, EN489, EN13941 i EN14419.</a:t>
            </a:r>
          </a:p>
          <a:p>
            <a:pPr algn="l"/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Izolacija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je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od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poliuretanske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pjene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prema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EN253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koja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ispunjava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prostor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između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medijskoj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čelićne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cijevi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i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vanjske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zaštitne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Work Sans" pitchFamily="2" charset="-18"/>
              </a:rPr>
              <a:t>cijevi</a:t>
            </a:r>
            <a:r>
              <a:rPr lang="hu-HU" b="0" i="0" dirty="0">
                <a:solidFill>
                  <a:srgbClr val="000000"/>
                </a:solidFill>
                <a:effectLst/>
                <a:latin typeface="Work Sans" pitchFamily="2" charset="-18"/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3CDB6A8-0A13-4533-B49C-95BF4559F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664" y="1587027"/>
            <a:ext cx="3821881" cy="28113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1BCFA6-3630-4A45-B3F0-8C864D1C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BRUGG </a:t>
            </a:r>
            <a:r>
              <a:rPr lang="hu-HU" dirty="0" err="1"/>
              <a:t>Švicarska</a:t>
            </a:r>
            <a:r>
              <a:rPr lang="hu-HU" dirty="0"/>
              <a:t>, </a:t>
            </a:r>
            <a:r>
              <a:rPr lang="hu-HU" dirty="0" err="1"/>
              <a:t>predizolirane</a:t>
            </a:r>
            <a:r>
              <a:rPr lang="hu-HU" dirty="0"/>
              <a:t> </a:t>
            </a:r>
            <a:r>
              <a:rPr lang="hu-HU" dirty="0" err="1"/>
              <a:t>flexibilne</a:t>
            </a:r>
            <a:r>
              <a:rPr lang="hu-HU" dirty="0"/>
              <a:t>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daljinsko</a:t>
            </a:r>
            <a:r>
              <a:rPr lang="hu-HU" dirty="0"/>
              <a:t> </a:t>
            </a:r>
            <a:r>
              <a:rPr lang="hu-HU" dirty="0" err="1"/>
              <a:t>grijanje</a:t>
            </a:r>
            <a:r>
              <a:rPr lang="hu-HU" dirty="0"/>
              <a:t> i STV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3210B6A-50B1-4940-B40F-5A6B753E2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470725"/>
            <a:ext cx="3999900" cy="2710750"/>
          </a:xfrm>
        </p:spPr>
        <p:txBody>
          <a:bodyPr/>
          <a:lstStyle/>
          <a:p>
            <a:r>
              <a:rPr lang="hu-HU" dirty="0" err="1"/>
              <a:t>Predizolirani</a:t>
            </a:r>
            <a:r>
              <a:rPr lang="hu-HU" dirty="0"/>
              <a:t> PE-</a:t>
            </a:r>
            <a:r>
              <a:rPr lang="hu-HU" dirty="0" err="1"/>
              <a:t>Xa</a:t>
            </a:r>
            <a:r>
              <a:rPr lang="hu-HU" dirty="0"/>
              <a:t> </a:t>
            </a:r>
            <a:r>
              <a:rPr lang="hu-HU" dirty="0" err="1"/>
              <a:t>flexibilne</a:t>
            </a:r>
            <a:r>
              <a:rPr lang="hu-HU" dirty="0"/>
              <a:t>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sustave</a:t>
            </a:r>
            <a:r>
              <a:rPr lang="hu-HU" dirty="0"/>
              <a:t> </a:t>
            </a:r>
            <a:r>
              <a:rPr lang="hu-HU" dirty="0" err="1"/>
              <a:t>grijanja</a:t>
            </a:r>
            <a:r>
              <a:rPr lang="hu-HU" dirty="0"/>
              <a:t>, </a:t>
            </a:r>
            <a:r>
              <a:rPr lang="hu-HU" dirty="0" err="1"/>
              <a:t>hlađenja</a:t>
            </a:r>
            <a:r>
              <a:rPr lang="hu-HU" dirty="0"/>
              <a:t>, </a:t>
            </a:r>
            <a:r>
              <a:rPr lang="hu-HU" dirty="0" err="1"/>
              <a:t>pitke</a:t>
            </a:r>
            <a:r>
              <a:rPr lang="hu-HU" dirty="0"/>
              <a:t> </a:t>
            </a:r>
            <a:r>
              <a:rPr lang="hu-HU" dirty="0" err="1"/>
              <a:t>vode</a:t>
            </a:r>
            <a:r>
              <a:rPr lang="hu-HU" dirty="0"/>
              <a:t> i STV</a:t>
            </a:r>
          </a:p>
          <a:p>
            <a:r>
              <a:rPr lang="hu-HU" dirty="0" err="1"/>
              <a:t>Predizolirani</a:t>
            </a:r>
            <a:r>
              <a:rPr lang="hu-HU" dirty="0"/>
              <a:t> PE100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pitku</a:t>
            </a:r>
            <a:r>
              <a:rPr lang="hu-HU" dirty="0"/>
              <a:t> </a:t>
            </a:r>
            <a:r>
              <a:rPr lang="hu-HU" dirty="0" err="1"/>
              <a:t>vodu</a:t>
            </a:r>
            <a:r>
              <a:rPr lang="hu-HU" dirty="0"/>
              <a:t> i </a:t>
            </a:r>
            <a:r>
              <a:rPr lang="hu-HU" dirty="0" err="1"/>
              <a:t>hlađenje</a:t>
            </a:r>
            <a:endParaRPr lang="hu-HU" dirty="0"/>
          </a:p>
          <a:p>
            <a:r>
              <a:rPr lang="hu-HU" dirty="0" err="1"/>
              <a:t>Predizolirana</a:t>
            </a:r>
            <a:r>
              <a:rPr lang="hu-HU" dirty="0"/>
              <a:t> </a:t>
            </a:r>
            <a:r>
              <a:rPr lang="hu-HU" dirty="0" err="1"/>
              <a:t>spiralno</a:t>
            </a:r>
            <a:r>
              <a:rPr lang="hu-HU" dirty="0"/>
              <a:t> </a:t>
            </a:r>
            <a:r>
              <a:rPr lang="hu-HU" dirty="0" err="1"/>
              <a:t>rebrasta</a:t>
            </a:r>
            <a:r>
              <a:rPr lang="hu-HU" dirty="0"/>
              <a:t> </a:t>
            </a:r>
            <a:r>
              <a:rPr lang="hu-HU" dirty="0" err="1"/>
              <a:t>čelična</a:t>
            </a:r>
            <a:r>
              <a:rPr lang="hu-HU" dirty="0"/>
              <a:t> </a:t>
            </a:r>
            <a:r>
              <a:rPr lang="hu-HU" dirty="0" err="1"/>
              <a:t>fleksibilna</a:t>
            </a:r>
            <a:r>
              <a:rPr lang="hu-HU" dirty="0"/>
              <a:t> </a:t>
            </a:r>
            <a:r>
              <a:rPr lang="hu-HU" dirty="0" err="1"/>
              <a:t>cijev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daljinsko</a:t>
            </a:r>
            <a:r>
              <a:rPr lang="hu-HU" dirty="0"/>
              <a:t> </a:t>
            </a:r>
            <a:r>
              <a:rPr lang="hu-HU" dirty="0" err="1"/>
              <a:t>grijanje</a:t>
            </a:r>
            <a:endParaRPr lang="hu-HU" dirty="0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04A543A-A394-4479-9C06-283E6F000E29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4BD2CFC7-44E8-4D83-AFA6-3E91C469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962" y="1581597"/>
            <a:ext cx="3802776" cy="28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4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D2AA90-A98D-4354-BC78-CF8AFEA7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INTERPLAST </a:t>
            </a:r>
            <a:r>
              <a:rPr lang="hu-HU" dirty="0" err="1"/>
              <a:t>Grčka</a:t>
            </a:r>
            <a:r>
              <a:rPr lang="hu-HU" dirty="0"/>
              <a:t> </a:t>
            </a:r>
            <a:r>
              <a:rPr lang="hu-HU" dirty="0" err="1"/>
              <a:t>plastične</a:t>
            </a:r>
            <a:r>
              <a:rPr lang="hu-HU" dirty="0"/>
              <a:t>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strojne</a:t>
            </a:r>
            <a:r>
              <a:rPr lang="hu-HU" dirty="0"/>
              <a:t> </a:t>
            </a:r>
            <a:r>
              <a:rPr lang="hu-HU" dirty="0" err="1"/>
              <a:t>instalacije</a:t>
            </a:r>
            <a:r>
              <a:rPr lang="hu-HU" dirty="0"/>
              <a:t> i </a:t>
            </a:r>
            <a:r>
              <a:rPr lang="hu-HU" dirty="0" err="1"/>
              <a:t>predizolirane</a:t>
            </a:r>
            <a:r>
              <a:rPr lang="hu-HU" dirty="0"/>
              <a:t> </a:t>
            </a:r>
            <a:r>
              <a:rPr lang="hu-HU" dirty="0" err="1"/>
              <a:t>plastične</a:t>
            </a:r>
            <a:r>
              <a:rPr lang="hu-HU" dirty="0"/>
              <a:t> </a:t>
            </a:r>
            <a:r>
              <a:rPr lang="hu-HU" dirty="0" err="1"/>
              <a:t>cijevi</a:t>
            </a:r>
            <a:r>
              <a:rPr lang="hu-HU" dirty="0"/>
              <a:t> </a:t>
            </a:r>
            <a:r>
              <a:rPr lang="hu-HU" dirty="0" err="1"/>
              <a:t>za</a:t>
            </a:r>
            <a:r>
              <a:rPr lang="hu-HU" dirty="0"/>
              <a:t> </a:t>
            </a:r>
            <a:r>
              <a:rPr lang="hu-HU" dirty="0" err="1"/>
              <a:t>daljinsko</a:t>
            </a:r>
            <a:r>
              <a:rPr lang="hu-HU" dirty="0"/>
              <a:t> </a:t>
            </a:r>
            <a:r>
              <a:rPr lang="hu-HU" dirty="0" err="1"/>
              <a:t>grijanje</a:t>
            </a:r>
            <a:r>
              <a:rPr lang="hu-HU" dirty="0"/>
              <a:t>, </a:t>
            </a:r>
            <a:r>
              <a:rPr lang="hu-HU" dirty="0" err="1"/>
              <a:t>daljinsko</a:t>
            </a:r>
            <a:r>
              <a:rPr lang="hu-HU" dirty="0"/>
              <a:t> </a:t>
            </a:r>
            <a:r>
              <a:rPr lang="hu-HU" dirty="0" err="1"/>
              <a:t>hlađenje</a:t>
            </a:r>
            <a:r>
              <a:rPr lang="hu-HU" dirty="0"/>
              <a:t> i STV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62EF79-EFF8-4245-8CBD-6C5A19105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1" y="1650745"/>
            <a:ext cx="3999900" cy="2990900"/>
          </a:xfrm>
        </p:spPr>
        <p:txBody>
          <a:bodyPr/>
          <a:lstStyle/>
          <a:p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Predizolirani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PP-R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ravne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cijevi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standardnim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dimenzijama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rasponu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D20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D630 (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geotermalnu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energiju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grijanje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hlađenje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STV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AQUAPLUS PP-R és PP-RCT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cijevni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sustavi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bez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izolacije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strojne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instalacije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kotlovnice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toplotne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stanice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Kontinuirano dostupne zalihe do D200 sa skladi</a:t>
            </a:r>
            <a:r>
              <a:rPr lang="sl-SI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šta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939994F-8E76-4977-973D-7128E40F71BA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A337B73-809B-4942-A5B5-4369F2EAA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681" y="1799716"/>
            <a:ext cx="2372708" cy="316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ED2AA90-A98D-4354-BC78-CF8AFEA70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INTERPLAST </a:t>
            </a:r>
            <a:r>
              <a:rPr lang="hu-HU" dirty="0" err="1"/>
              <a:t>Grčka</a:t>
            </a:r>
            <a:r>
              <a:rPr lang="hu-HU" dirty="0"/>
              <a:t>, </a:t>
            </a:r>
            <a:r>
              <a:rPr lang="hu-HU" b="1" dirty="0"/>
              <a:t>PP-R, </a:t>
            </a:r>
            <a:r>
              <a:rPr lang="hu-HU" b="1" dirty="0" err="1"/>
              <a:t>od</a:t>
            </a:r>
            <a:r>
              <a:rPr lang="hu-HU" b="1" dirty="0"/>
              <a:t> Ø20  </a:t>
            </a:r>
            <a:r>
              <a:rPr lang="hu-HU" b="1" dirty="0" err="1"/>
              <a:t>do</a:t>
            </a:r>
            <a:r>
              <a:rPr lang="hu-HU" b="1" dirty="0"/>
              <a:t> Ø630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62EF79-EFF8-4245-8CBD-6C5A19105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412" y="618826"/>
            <a:ext cx="3999900" cy="2990900"/>
          </a:xfrm>
        </p:spPr>
        <p:txBody>
          <a:bodyPr/>
          <a:lstStyle/>
          <a:p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600" dirty="0"/>
              <a:t>PP-R 125 &gt; </a:t>
            </a:r>
            <a:r>
              <a:rPr lang="hu-HU" sz="1600" dirty="0" err="1"/>
              <a:t>visoki</a:t>
            </a:r>
            <a:r>
              <a:rPr lang="hu-HU" sz="1600" dirty="0"/>
              <a:t> </a:t>
            </a:r>
            <a:r>
              <a:rPr lang="hu-HU" sz="1600" dirty="0" err="1"/>
              <a:t>stupanj</a:t>
            </a:r>
            <a:r>
              <a:rPr lang="hu-HU" sz="1600" dirty="0"/>
              <a:t> PN</a:t>
            </a:r>
          </a:p>
          <a:p>
            <a:endParaRPr lang="hu-HU" sz="1600" dirty="0"/>
          </a:p>
          <a:p>
            <a:r>
              <a:rPr lang="hu-HU" sz="1600" dirty="0"/>
              <a:t>PP-R GF &gt; </a:t>
            </a:r>
            <a:r>
              <a:rPr lang="hu-HU" sz="1600" dirty="0" err="1"/>
              <a:t>oja</a:t>
            </a:r>
            <a:r>
              <a:rPr lang="sl-SI" sz="1600" dirty="0"/>
              <a:t>čano sa stek. Vlaknami</a:t>
            </a:r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PP-RCT &gt; </a:t>
            </a:r>
            <a:r>
              <a:rPr lang="hu-HU" sz="1600" dirty="0" err="1"/>
              <a:t>otpornost</a:t>
            </a:r>
            <a:r>
              <a:rPr lang="hu-HU" sz="1600" dirty="0"/>
              <a:t> na </a:t>
            </a:r>
            <a:r>
              <a:rPr lang="hu-HU" sz="1600" dirty="0" err="1"/>
              <a:t>visoke</a:t>
            </a:r>
            <a:r>
              <a:rPr lang="hu-HU" sz="1600" dirty="0"/>
              <a:t> </a:t>
            </a:r>
            <a:r>
              <a:rPr lang="hu-HU" sz="1600" dirty="0" err="1"/>
              <a:t>temp</a:t>
            </a:r>
            <a:r>
              <a:rPr lang="hu-HU" sz="1600" dirty="0"/>
              <a:t>.</a:t>
            </a:r>
          </a:p>
          <a:p>
            <a:endParaRPr lang="hu-HU" sz="1600" dirty="0"/>
          </a:p>
          <a:p>
            <a:r>
              <a:rPr lang="hu-HU" sz="1600" dirty="0"/>
              <a:t>PP-R OT &gt; </a:t>
            </a:r>
            <a:r>
              <a:rPr lang="hu-HU" sz="1600" dirty="0" err="1"/>
              <a:t>kisikova</a:t>
            </a:r>
            <a:r>
              <a:rPr lang="hu-HU" sz="1600" dirty="0"/>
              <a:t> </a:t>
            </a:r>
            <a:r>
              <a:rPr lang="hu-HU" sz="1600" dirty="0" err="1"/>
              <a:t>bariera</a:t>
            </a:r>
            <a:r>
              <a:rPr lang="hu-HU" sz="1600" dirty="0"/>
              <a:t> EVOH</a:t>
            </a:r>
          </a:p>
          <a:p>
            <a:endParaRPr lang="hu-HU" sz="1600" dirty="0">
              <a:latin typeface="+mn-lt"/>
            </a:endParaRPr>
          </a:p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hu-HU" sz="1600" dirty="0">
                <a:latin typeface="+mn-lt"/>
              </a:rPr>
              <a:t>      FIREFIGHTER &gt; </a:t>
            </a:r>
            <a:r>
              <a:rPr lang="hu-HU" sz="1600" dirty="0" err="1">
                <a:latin typeface="+mn-lt"/>
              </a:rPr>
              <a:t>cevi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err="1">
                <a:latin typeface="+mn-lt"/>
              </a:rPr>
              <a:t>za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err="1">
                <a:latin typeface="+mn-lt"/>
              </a:rPr>
              <a:t>Sprinkler</a:t>
            </a:r>
            <a:r>
              <a:rPr lang="hu-HU" sz="1600" dirty="0">
                <a:latin typeface="+mn-lt"/>
              </a:rPr>
              <a:t> </a:t>
            </a:r>
            <a:r>
              <a:rPr lang="hu-HU" sz="1600" dirty="0" err="1">
                <a:latin typeface="+mn-lt"/>
              </a:rPr>
              <a:t>sisteme</a:t>
            </a:r>
            <a:endParaRPr lang="hu-HU" sz="1600" dirty="0">
              <a:latin typeface="+mn-lt"/>
            </a:endParaRPr>
          </a:p>
          <a:p>
            <a:endParaRPr lang="hu-HU" sz="1600" dirty="0"/>
          </a:p>
          <a:p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0A6C8AF-0CA6-1939-46F2-F51012C44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954" y="820055"/>
            <a:ext cx="1765800" cy="540000"/>
          </a:xfrm>
          <a:prstGeom prst="rect">
            <a:avLst/>
          </a:prstGeom>
        </p:spPr>
      </p:pic>
      <p:pic>
        <p:nvPicPr>
          <p:cNvPr id="11" name="Tartalom helye 30">
            <a:extLst>
              <a:ext uri="{FF2B5EF4-FFF2-40B4-BE49-F238E27FC236}">
                <a16:creationId xmlns:a16="http://schemas.microsoft.com/office/drawing/2014/main" id="{65E7494C-A67A-91A8-D64B-C9DE97B5D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954" y="1515105"/>
            <a:ext cx="1758462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F1F6FDC0-6E58-4CCF-BFB8-38218E0DF2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94" r="5643"/>
          <a:stretch/>
        </p:blipFill>
        <p:spPr>
          <a:xfrm>
            <a:off x="4146458" y="2238230"/>
            <a:ext cx="1758463" cy="54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8D37881D-719C-A1EF-5077-71E947D70A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360" r="5821"/>
          <a:stretch/>
        </p:blipFill>
        <p:spPr>
          <a:xfrm>
            <a:off x="4146458" y="2886600"/>
            <a:ext cx="1765801" cy="540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ACB3F35B-E536-A75B-E21D-020827F9A1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34"/>
          <a:stretch/>
        </p:blipFill>
        <p:spPr>
          <a:xfrm>
            <a:off x="4146458" y="3603445"/>
            <a:ext cx="188042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84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057584" y="27970"/>
            <a:ext cx="4673700" cy="1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b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naše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Gödöllő SI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BP, a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skladište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nalazi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Várpaloti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Gödöllő. 2020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godine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izgradili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ured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skladiš</a:t>
            </a:r>
            <a:r>
              <a:rPr lang="hu-HU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industrijskom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parku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Gödöllő,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što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omoguća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opskrbu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mađarskog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tržišta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isto</a:t>
            </a:r>
            <a:r>
              <a:rPr lang="sl-SI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čne i zapane strane države.</a:t>
            </a:r>
            <a:b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hu-HU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Sve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proizvodi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koje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distribuiramo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zadovoljavaju</a:t>
            </a:r>
            <a:r>
              <a:rPr lang="hu-HU" sz="18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zahtjeve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trenutno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važećih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normi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Proizvođači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imaju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ISO9001, ISO14001 i EUROHEAT &amp; POWER </a:t>
            </a:r>
            <a:r>
              <a:rPr lang="hu-HU" sz="18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certifikate</a:t>
            </a:r>
            <a:r>
              <a:rPr lang="hu-HU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Purecon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Kft. je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MATÁSZSZ /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Strukovno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udruženje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mađarskih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pružatelja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daljinskog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grijanja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/.</a:t>
            </a:r>
            <a:b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612</Words>
  <Application>Microsoft Office PowerPoint</Application>
  <PresentationFormat>Diavetítés a képernyőre (16:9 oldalarány)</PresentationFormat>
  <Paragraphs>39</Paragraphs>
  <Slides>12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GoogleSans-Regular</vt:lpstr>
      <vt:lpstr>Work Sans</vt:lpstr>
      <vt:lpstr>Simple Light</vt:lpstr>
      <vt:lpstr>PowerPoint-bemutató</vt:lpstr>
      <vt:lpstr>PURECON Plus Kft. je vodeće mađarsko trgovačko poduzeće za cjevovode u segmentu daljinskom grijanju i hlađenju. Poduzeće je u 100% mađarskom vlasništvu koja prodaje predizolirane cijevovode od 2005.</vt:lpstr>
      <vt:lpstr>  Najveća vrijednost našeg poduzeća, je naš mlad kompetentan tim koji prati kvalitetu sustava od projektnog biroja preko tačne isporuke i sve do puštanja sustava u pogon. Radimo skupa sa puno projektantski biroji, isporučamo proizvode projektno i veletrgovačima. Imamo vlastiti vozni park i vlastite opremu za rad sa predizoliranimi cijevi i stalno raspoloživi tim za naknadnu izolaciju spojnih mjesta.</vt:lpstr>
      <vt:lpstr>Naši distribuirani proizvođači i proizvodi</vt:lpstr>
      <vt:lpstr>ZPU Poljska, predizolirane čelićne cijevi </vt:lpstr>
      <vt:lpstr>BRUGG Švicarska, predizolirane flexibilne cijevi za daljinsko grijanje i STV  </vt:lpstr>
      <vt:lpstr>INTERPLAST Grčka plastične cijevi za strojne instalacije i predizolirane plastične cijevi za daljinsko grijanje, daljinsko hlađenje i STV  </vt:lpstr>
      <vt:lpstr>INTERPLAST Grčka, PP-R, od Ø20  do Ø630</vt:lpstr>
      <vt:lpstr> Ured naše tvrtke se nalazi u Gödöllő SI od BP, a skladište se nalazi u Várpaloti i Gödöllő. 2020 godine smo izgradili novi moderni ured i skladište u industrijskom parku Gödöllő, što omoguća opskrbu mađarskog tržišta istočne i zapane strane države.   Sve proizvodi koje distribuiramo zadovoljavaju zahtjeve trenutno važećih EN normi. Proizvođači imaju ISO9001, ISO14001 i EUROHEAT &amp; POWER certifikate.   Purecon Plus Kft. je član MATÁSZSZ /Strukovno udruženje mađarskih pružatelja daljinskog grijanja/. </vt:lpstr>
      <vt:lpstr>        Glavni naši partneri na području distribucije daljinskog grijanja: T-SZOL Zrt, Várpalotai Közszolgáltató Kft, SZÉPHŐ Zrt, NKM Oroszlányi Szolgáltató Zrt, VEOLIA Zrt, Pipe Systems Construction Kft, TERRA-21 Kft, SADE-Magyarország Kft  Naši važniji partneri sa segmenta strojnih instalacija i niskogradnje: Triut Kft., Merkbau Kft., Stand 98 Kft., Econix Kft., Equans Kft., Laterex Kft.  </vt:lpstr>
      <vt:lpstr>Hvala vam na pažnji Vass Csongor Purecon Plus Kft. vass.csongor@purecon.hu +36/20 443 6729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Sipos Csaba</dc:creator>
  <cp:lastModifiedBy>Csongor Vass</cp:lastModifiedBy>
  <cp:revision>7</cp:revision>
  <dcterms:modified xsi:type="dcterms:W3CDTF">2023-10-12T10:57:32Z</dcterms:modified>
</cp:coreProperties>
</file>