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3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4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451" r:id="rId1"/>
    <p:sldMasterId id="2147484455" r:id="rId2"/>
    <p:sldMasterId id="2147484461" r:id="rId3"/>
    <p:sldMasterId id="2147484465" r:id="rId4"/>
    <p:sldMasterId id="2147485758" r:id="rId5"/>
  </p:sldMasterIdLst>
  <p:notesMasterIdLst>
    <p:notesMasterId r:id="rId13"/>
  </p:notesMasterIdLst>
  <p:handoutMasterIdLst>
    <p:handoutMasterId r:id="rId14"/>
  </p:handoutMasterIdLst>
  <p:sldIdLst>
    <p:sldId id="282" r:id="rId6"/>
    <p:sldId id="313" r:id="rId7"/>
    <p:sldId id="306" r:id="rId8"/>
    <p:sldId id="305" r:id="rId9"/>
    <p:sldId id="270" r:id="rId10"/>
    <p:sldId id="311" r:id="rId11"/>
    <p:sldId id="315" r:id="rId12"/>
  </p:sldIdLst>
  <p:sldSz cx="9144000" cy="6858000" type="screen4x3"/>
  <p:notesSz cx="6797675" cy="9926638"/>
  <p:defaultTextStyle>
    <a:defPPr>
      <a:defRPr lang="hu-H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4BAE"/>
    <a:srgbClr val="005092"/>
    <a:srgbClr val="0E71A4"/>
    <a:srgbClr val="0070AD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Közepesen sötét stílus 2 – 2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5714" autoAdjust="0"/>
  </p:normalViewPr>
  <p:slideViewPr>
    <p:cSldViewPr>
      <p:cViewPr>
        <p:scale>
          <a:sx n="96" d="100"/>
          <a:sy n="96" d="100"/>
        </p:scale>
        <p:origin x="-330" y="0"/>
      </p:cViewPr>
      <p:guideLst>
        <p:guide orient="horz" pos="2160"/>
        <p:guide pos="2880"/>
      </p:guideLst>
    </p:cSldViewPr>
  </p:slideViewPr>
  <p:notesTextViewPr>
    <p:cViewPr>
      <p:scale>
        <a:sx n="70" d="100"/>
        <a:sy n="7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FF1788D3-3F8A-4B5A-BD2C-741621C2D801}" type="datetimeFigureOut">
              <a:rPr lang="hu-HU" altLang="hu-HU"/>
              <a:pPr>
                <a:defRPr/>
              </a:pPr>
              <a:t>2017.06.28.</a:t>
            </a:fld>
            <a:endParaRPr lang="hu-HU" alt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2AC6CC9-8E5C-4C9D-9064-3353854BB621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9681949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D8A81A88-7E17-4DC6-A813-E0DADC3C5DE3}" type="datetimeFigureOut">
              <a:rPr lang="hu-HU" altLang="hu-HU"/>
              <a:pPr>
                <a:defRPr/>
              </a:pPr>
              <a:t>2017.06.28.</a:t>
            </a:fld>
            <a:endParaRPr lang="hu-HU" alt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hu-HU" noProof="0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noProof="0"/>
              <a:t>Mintaszöveg szerkesztése</a:t>
            </a:r>
          </a:p>
          <a:p>
            <a:pPr lvl="1"/>
            <a:r>
              <a:rPr lang="hu-HU" altLang="hu-HU" noProof="0"/>
              <a:t>Második szint</a:t>
            </a:r>
          </a:p>
          <a:p>
            <a:pPr lvl="2"/>
            <a:r>
              <a:rPr lang="hu-HU" altLang="hu-HU" noProof="0"/>
              <a:t>Harmadik szint</a:t>
            </a:r>
          </a:p>
          <a:p>
            <a:pPr lvl="3"/>
            <a:r>
              <a:rPr lang="hu-HU" altLang="hu-HU" noProof="0"/>
              <a:t>Negyedik szint</a:t>
            </a:r>
          </a:p>
          <a:p>
            <a:pPr lvl="4"/>
            <a:r>
              <a:rPr lang="hu-HU" altLang="hu-HU" noProof="0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17577AD2-13AF-411E-AAEA-9838A8E7286C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2499484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altLang="hu-HU" smtClean="0"/>
          </a:p>
        </p:txBody>
      </p:sp>
      <p:sp>
        <p:nvSpPr>
          <p:cNvPr id="37892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fld id="{41A4E799-5A8E-400B-8774-B3CF6F32E29E}" type="slidenum">
              <a:rPr lang="hu-HU" altLang="hu-HU" smtClean="0"/>
              <a:pPr/>
              <a:t>1</a:t>
            </a:fld>
            <a:endParaRPr lang="hu-HU" altLang="hu-H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b="1" dirty="0" smtClean="0"/>
              <a:t>Első ponthoz:</a:t>
            </a:r>
          </a:p>
          <a:p>
            <a:r>
              <a:rPr lang="hu-HU" dirty="0" smtClean="0"/>
              <a:t>A következő</a:t>
            </a:r>
            <a:r>
              <a:rPr lang="hu-HU" baseline="0" dirty="0" smtClean="0"/>
              <a:t> EU-s pénzügyi tervezési időszakban a </a:t>
            </a:r>
            <a:r>
              <a:rPr lang="hu-HU" dirty="0" smtClean="0"/>
              <a:t>makro-regionális</a:t>
            </a:r>
            <a:r>
              <a:rPr lang="hu-HU" baseline="0" dirty="0" smtClean="0"/>
              <a:t> stratégiák és a finanszírozási eszközök közötti együttműködés erősödése várható. Erre a vonatra Magyarország is szeretne felszállni, ezért a Duna Régió Stratégiát elnöklő országként első ízben kezdeményeztünk diskurzust a témában. A rendkívüli érdeklődés a teltház mellett abban nyilvánult meg, hogy a stratégiákban részt vevő 19 EU-s és 8 EU-n kívüli ország részéről egyértelmű igényként fogalmazódott meg a folytatás, melyben továbbra is számítanak hazánk vezető szerepvállalására.</a:t>
            </a:r>
          </a:p>
          <a:p>
            <a:endParaRPr lang="hu-HU" baseline="0" dirty="0" smtClean="0"/>
          </a:p>
          <a:p>
            <a:r>
              <a:rPr lang="hu-HU" b="1" baseline="0" dirty="0" smtClean="0"/>
              <a:t>Második ponthoz:</a:t>
            </a:r>
          </a:p>
          <a:p>
            <a:r>
              <a:rPr lang="hu-HU" baseline="0" dirty="0" smtClean="0"/>
              <a:t>3 </a:t>
            </a:r>
            <a:r>
              <a:rPr lang="hu-HU" baseline="0" dirty="0" err="1" smtClean="0"/>
              <a:t>workshop</a:t>
            </a:r>
            <a:r>
              <a:rPr lang="hu-HU" baseline="0" dirty="0" smtClean="0"/>
              <a:t>: </a:t>
            </a:r>
            <a:r>
              <a:rPr lang="hu-HU" sz="1200" baseline="0" dirty="0" smtClean="0">
                <a:latin typeface="Constantia" panose="02030602050306030303" pitchFamily="18" charset="0"/>
              </a:rPr>
              <a:t>hol tartunk most </a:t>
            </a:r>
            <a:r>
              <a:rPr lang="hu-HU" baseline="0" dirty="0" smtClean="0"/>
              <a:t>1) az </a:t>
            </a:r>
            <a:r>
              <a:rPr lang="hu-HU" sz="1200" dirty="0" smtClean="0">
                <a:latin typeface="Constantia" panose="02030602050306030303" pitchFamily="18" charset="0"/>
              </a:rPr>
              <a:t>Energia biztonság, 2) a közlekedési</a:t>
            </a:r>
            <a:r>
              <a:rPr lang="hu-HU" sz="1200" baseline="0" dirty="0" smtClean="0">
                <a:latin typeface="Constantia" panose="02030602050306030303" pitchFamily="18" charset="0"/>
              </a:rPr>
              <a:t> infrastruktúra terén, illetve 3) mit hozhat a jövő a környezetbarát közlekedés tekintetében (itt főként az </a:t>
            </a:r>
            <a:r>
              <a:rPr lang="hu-HU" sz="1200" baseline="0" dirty="0" err="1" smtClean="0">
                <a:latin typeface="Constantia" panose="02030602050306030303" pitchFamily="18" charset="0"/>
              </a:rPr>
              <a:t>elektromobilitás</a:t>
            </a:r>
            <a:r>
              <a:rPr lang="hu-HU" sz="1200" baseline="0" dirty="0" smtClean="0">
                <a:latin typeface="Constantia" panose="02030602050306030303" pitchFamily="18" charset="0"/>
              </a:rPr>
              <a:t>, illetve a gázüzemű közlekedési módok érdekelnek bennünket)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577AD2-13AF-411E-AAEA-9838A8E7286C}" type="slidenum">
              <a:rPr lang="hu-HU" altLang="hu-HU" smtClean="0"/>
              <a:pPr>
                <a:defRPr/>
              </a:pPr>
              <a:t>2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9134716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altLang="hu-HU" smtClean="0"/>
          </a:p>
        </p:txBody>
      </p:sp>
      <p:sp>
        <p:nvSpPr>
          <p:cNvPr id="37892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fld id="{41A4E799-5A8E-400B-8774-B3CF6F32E29E}" type="slidenum">
              <a:rPr lang="hu-HU" altLang="hu-HU" smtClean="0"/>
              <a:pPr/>
              <a:t>7</a:t>
            </a:fld>
            <a:endParaRPr lang="hu-HU" altLang="hu-H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l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178759"/>
            <a:ext cx="7772400" cy="1470025"/>
          </a:xfrm>
        </p:spPr>
        <p:txBody>
          <a:bodyPr>
            <a:normAutofit/>
          </a:bodyPr>
          <a:lstStyle>
            <a:lvl1pPr>
              <a:defRPr sz="3000">
                <a:solidFill>
                  <a:srgbClr val="A69765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hu-HU"/>
              <a:t>Click to edit Master title style</a:t>
            </a:r>
            <a:endParaRPr lang="hu-H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786322"/>
            <a:ext cx="6400800" cy="1357298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Click to edit Master subtitle style</a:t>
            </a:r>
            <a:endParaRPr lang="hu-H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40525" y="6089650"/>
            <a:ext cx="2133600" cy="365125"/>
          </a:xfrm>
        </p:spPr>
        <p:txBody>
          <a:bodyPr/>
          <a:lstStyle>
            <a:lvl1pPr>
              <a:defRPr sz="1000">
                <a:solidFill>
                  <a:srgbClr val="A69765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fld id="{4874ED2A-78F4-44B2-8143-265A3B07F72B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42621698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Click to edit Master title style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Click to edit Master text styles</a:t>
            </a:r>
          </a:p>
          <a:p>
            <a:pPr lvl="1"/>
            <a:r>
              <a:rPr lang="hu-HU"/>
              <a:t>Second level</a:t>
            </a:r>
          </a:p>
          <a:p>
            <a:pPr lvl="2"/>
            <a:r>
              <a:rPr lang="hu-HU"/>
              <a:t>Third level</a:t>
            </a:r>
          </a:p>
          <a:p>
            <a:pPr lvl="3"/>
            <a:r>
              <a:rPr lang="hu-HU"/>
              <a:t>Fourth level</a:t>
            </a:r>
          </a:p>
          <a:p>
            <a:pPr lvl="4"/>
            <a:r>
              <a:rPr lang="hu-HU"/>
              <a:t>Fifth level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  <a:ea typeface="MS PGothic" pitchFamily="34" charset="-128"/>
                <a:cs typeface="Arial" pitchFamily="34" charset="0"/>
              </a:defRPr>
            </a:lvl1pPr>
          </a:lstStyle>
          <a:p>
            <a:pPr>
              <a:defRPr/>
            </a:pPr>
            <a:fld id="{27DFC69F-A59B-4B9F-A68E-0F8CE35844FF}" type="datetimeFigureOut">
              <a:rPr lang="hu-HU" altLang="hu-HU"/>
              <a:pPr>
                <a:defRPr/>
              </a:pPr>
              <a:t>2017.06.28.</a:t>
            </a:fld>
            <a:endParaRPr lang="hu-HU" alt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 anchor="t"/>
          <a:lstStyle>
            <a:lvl1pPr>
              <a:defRPr/>
            </a:lvl1pPr>
          </a:lstStyle>
          <a:p>
            <a:pPr>
              <a:defRPr/>
            </a:pPr>
            <a:fld id="{EA197C98-5ABB-4249-BA55-BE71143C67EB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2316618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hu-H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hu-HU"/>
              <a:t>Click to edit Master text styles</a:t>
            </a:r>
          </a:p>
          <a:p>
            <a:pPr lvl="1"/>
            <a:r>
              <a:rPr lang="hu-HU"/>
              <a:t>Second level</a:t>
            </a:r>
          </a:p>
          <a:p>
            <a:pPr lvl="2"/>
            <a:r>
              <a:rPr lang="hu-HU"/>
              <a:t>Third level</a:t>
            </a:r>
          </a:p>
          <a:p>
            <a:pPr lvl="3"/>
            <a:r>
              <a:rPr lang="hu-HU"/>
              <a:t>Fourth level</a:t>
            </a:r>
          </a:p>
          <a:p>
            <a:pPr lvl="4"/>
            <a:r>
              <a:rPr lang="hu-HU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hu-HU"/>
              <a:t>Click to edit Master text styles</a:t>
            </a:r>
          </a:p>
          <a:p>
            <a:pPr lvl="1"/>
            <a:r>
              <a:rPr lang="hu-HU"/>
              <a:t>Second level</a:t>
            </a:r>
          </a:p>
          <a:p>
            <a:pPr lvl="2"/>
            <a:r>
              <a:rPr lang="hu-HU"/>
              <a:t>Third level</a:t>
            </a:r>
          </a:p>
          <a:p>
            <a:pPr lvl="3"/>
            <a:r>
              <a:rPr lang="hu-HU"/>
              <a:t>Fourth level</a:t>
            </a:r>
          </a:p>
          <a:p>
            <a:pPr lvl="4"/>
            <a:r>
              <a:rPr lang="hu-HU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568A45-4AD4-49B2-84E7-0255E3F247F4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47649744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lső oldal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28736"/>
            <a:ext cx="7772400" cy="1285884"/>
          </a:xfrm>
        </p:spPr>
        <p:txBody>
          <a:bodyPr anchor="t">
            <a:normAutofit/>
          </a:bodyPr>
          <a:lstStyle>
            <a:lvl1pPr>
              <a:defRPr sz="3000">
                <a:solidFill>
                  <a:srgbClr val="A69765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hu-HU"/>
              <a:t>Click to edit Master title style</a:t>
            </a:r>
            <a:endParaRPr lang="hu-H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786058"/>
            <a:ext cx="6400800" cy="714380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Click to edit Master subtitle style</a:t>
            </a:r>
            <a:endParaRPr lang="hu-HU" dirty="0"/>
          </a:p>
        </p:txBody>
      </p:sp>
      <p:sp>
        <p:nvSpPr>
          <p:cNvPr id="8" name="Content Placeholder 4"/>
          <p:cNvSpPr>
            <a:spLocks noGrp="1"/>
          </p:cNvSpPr>
          <p:nvPr>
            <p:ph idx="13"/>
          </p:nvPr>
        </p:nvSpPr>
        <p:spPr bwMode="auto">
          <a:xfrm>
            <a:off x="785786" y="3571876"/>
            <a:ext cx="7572428" cy="1143008"/>
          </a:xfrm>
          <a:noFill/>
          <a:ln>
            <a:miter lim="800000"/>
            <a:headEnd/>
            <a:tailEnd/>
          </a:ln>
        </p:spPr>
        <p:txBody>
          <a:bodyPr>
            <a:normAutofit/>
          </a:bodyPr>
          <a:lstStyle>
            <a:lvl1pPr>
              <a:buNone/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hu-HU"/>
              <a:t>Click to edit Master text styles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idx="14"/>
          </p:nvPr>
        </p:nvSpPr>
        <p:spPr bwMode="auto">
          <a:xfrm>
            <a:off x="785786" y="4786322"/>
            <a:ext cx="7572428" cy="1000132"/>
          </a:xfrm>
          <a:noFill/>
          <a:ln>
            <a:miter lim="800000"/>
            <a:headEnd/>
            <a:tailEnd/>
          </a:ln>
        </p:spPr>
        <p:txBody>
          <a:bodyPr>
            <a:normAutofit/>
          </a:bodyPr>
          <a:lstStyle>
            <a:lvl1pPr algn="l">
              <a:buFont typeface="+mj-lt"/>
              <a:buAutoNum type="arabicPeriod"/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hu-HU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7C0CF4-6505-45BC-991E-6D6875F132B5}" type="datetimeFigureOut">
              <a:rPr lang="hu-HU" altLang="hu-HU"/>
              <a:pPr>
                <a:defRPr/>
              </a:pPr>
              <a:t>2017.06.28.</a:t>
            </a:fld>
            <a:endParaRPr lang="hu-HU" altLang="hu-H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534809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lső olda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71910" y="1285860"/>
            <a:ext cx="3471858" cy="857256"/>
          </a:xfrm>
        </p:spPr>
        <p:txBody>
          <a:bodyPr anchor="t">
            <a:normAutofit/>
          </a:bodyPr>
          <a:lstStyle>
            <a:lvl1pPr algn="l">
              <a:defRPr sz="1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hu-HU"/>
              <a:t>Click to edit Master title style</a:t>
            </a:r>
            <a:endParaRPr lang="hu-HU" dirty="0"/>
          </a:p>
        </p:txBody>
      </p:sp>
      <p:sp>
        <p:nvSpPr>
          <p:cNvPr id="8" name="Content Placeholder 4"/>
          <p:cNvSpPr>
            <a:spLocks noGrp="1"/>
          </p:cNvSpPr>
          <p:nvPr>
            <p:ph idx="14"/>
          </p:nvPr>
        </p:nvSpPr>
        <p:spPr bwMode="auto">
          <a:xfrm>
            <a:off x="3663561" y="2214554"/>
            <a:ext cx="4714908" cy="4000528"/>
          </a:xfrm>
          <a:noFill/>
          <a:ln>
            <a:miter lim="800000"/>
            <a:headEnd/>
            <a:tailEnd/>
          </a:ln>
        </p:spPr>
        <p:txBody>
          <a:bodyPr>
            <a:normAutofit/>
          </a:bodyPr>
          <a:lstStyle>
            <a:lvl1pPr>
              <a:buFont typeface="Arial" pitchFamily="34" charset="0"/>
              <a:buChar char="•"/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hu-HU"/>
              <a:t>Click to edit Master text styles</a:t>
            </a:r>
          </a:p>
        </p:txBody>
      </p:sp>
      <p:sp>
        <p:nvSpPr>
          <p:cNvPr id="10" name="Tartalom helye 2"/>
          <p:cNvSpPr>
            <a:spLocks noGrp="1"/>
          </p:cNvSpPr>
          <p:nvPr>
            <p:ph idx="13"/>
          </p:nvPr>
        </p:nvSpPr>
        <p:spPr>
          <a:xfrm>
            <a:off x="908566" y="1376038"/>
            <a:ext cx="2651379" cy="4802819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/>
            </a:lvl1pPr>
          </a:lstStyle>
          <a:p>
            <a:pPr lvl="0"/>
            <a:r>
              <a:rPr lang="hu-HU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911EB-74C9-4005-A4FD-C5A31ED7986A}" type="datetimeFigureOut">
              <a:rPr lang="hu-HU" altLang="hu-HU"/>
              <a:pPr>
                <a:defRPr/>
              </a:pPr>
              <a:t>2017.06.28.</a:t>
            </a:fld>
            <a:endParaRPr lang="hu-HU" altLang="hu-H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5848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lső oldal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281107"/>
            <a:ext cx="7772400" cy="504819"/>
          </a:xfrm>
        </p:spPr>
        <p:txBody>
          <a:bodyPr anchor="t">
            <a:normAutofit/>
          </a:bodyPr>
          <a:lstStyle>
            <a:lvl1pPr algn="ctr">
              <a:defRPr sz="1800" b="0" cap="none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hu-HU"/>
              <a:t>Click to edit Master title style</a:t>
            </a:r>
            <a:endParaRPr lang="hu-HU" dirty="0"/>
          </a:p>
        </p:txBody>
      </p:sp>
      <p:sp>
        <p:nvSpPr>
          <p:cNvPr id="8" name="Content Placeholder 4"/>
          <p:cNvSpPr>
            <a:spLocks noGrp="1"/>
          </p:cNvSpPr>
          <p:nvPr>
            <p:ph idx="13"/>
          </p:nvPr>
        </p:nvSpPr>
        <p:spPr bwMode="auto">
          <a:xfrm>
            <a:off x="785786" y="4786322"/>
            <a:ext cx="7572428" cy="1500198"/>
          </a:xfrm>
          <a:noFill/>
          <a:ln>
            <a:miter lim="800000"/>
            <a:headEnd/>
            <a:tailEnd/>
          </a:ln>
        </p:spPr>
        <p:txBody>
          <a:bodyPr>
            <a:normAutofit/>
          </a:bodyPr>
          <a:lstStyle>
            <a:lvl1pPr>
              <a:buNone/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hu-HU"/>
              <a:t>Click to edit Master text styles</a:t>
            </a:r>
          </a:p>
        </p:txBody>
      </p:sp>
      <p:sp>
        <p:nvSpPr>
          <p:cNvPr id="9" name="Tartalom helye 2"/>
          <p:cNvSpPr>
            <a:spLocks noGrp="1"/>
          </p:cNvSpPr>
          <p:nvPr>
            <p:ph idx="14"/>
          </p:nvPr>
        </p:nvSpPr>
        <p:spPr>
          <a:xfrm>
            <a:off x="908566" y="1928803"/>
            <a:ext cx="3601290" cy="2696464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/>
            </a:lvl1pPr>
          </a:lstStyle>
          <a:p>
            <a:pPr lvl="0"/>
            <a:r>
              <a:rPr lang="hu-HU"/>
              <a:t>Click to edit Master text styles</a:t>
            </a:r>
          </a:p>
        </p:txBody>
      </p:sp>
      <p:sp>
        <p:nvSpPr>
          <p:cNvPr id="12" name="Tartalom helye 2"/>
          <p:cNvSpPr>
            <a:spLocks noGrp="1"/>
          </p:cNvSpPr>
          <p:nvPr>
            <p:ph idx="15"/>
          </p:nvPr>
        </p:nvSpPr>
        <p:spPr>
          <a:xfrm>
            <a:off x="4643438" y="1928803"/>
            <a:ext cx="3601290" cy="2696464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/>
            </a:lvl1pPr>
          </a:lstStyle>
          <a:p>
            <a:pPr lvl="0"/>
            <a:r>
              <a:rPr lang="hu-HU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F20279-9024-4B35-874F-FF2D62C23E7E}" type="datetimeFigureOut">
              <a:rPr lang="hu-HU" altLang="hu-HU"/>
              <a:pPr>
                <a:defRPr/>
              </a:pPr>
              <a:t>2017.06.28.</a:t>
            </a:fld>
            <a:endParaRPr lang="hu-HU" altLang="hu-H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549288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Click to edit Master title style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Click to edit Master text styles</a:t>
            </a:r>
          </a:p>
          <a:p>
            <a:pPr lvl="1"/>
            <a:r>
              <a:rPr lang="hu-HU"/>
              <a:t>Second level</a:t>
            </a:r>
          </a:p>
          <a:p>
            <a:pPr lvl="2"/>
            <a:r>
              <a:rPr lang="hu-HU"/>
              <a:t>Third level</a:t>
            </a:r>
          </a:p>
          <a:p>
            <a:pPr lvl="3"/>
            <a:r>
              <a:rPr lang="hu-HU"/>
              <a:t>Fourth level</a:t>
            </a:r>
          </a:p>
          <a:p>
            <a:pPr lvl="4"/>
            <a:r>
              <a:rPr lang="hu-HU"/>
              <a:t>Fifth level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0E7115-502A-42B8-BF59-C230FCE483BA}" type="datetimeFigureOut">
              <a:rPr lang="hu-HU" altLang="hu-HU"/>
              <a:pPr>
                <a:defRPr/>
              </a:pPr>
              <a:t>2017.06.28.</a:t>
            </a:fld>
            <a:endParaRPr lang="hu-HU" alt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A20A3C45-4C02-4F93-B53D-C018A8381A1B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1656032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hu-H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hu-HU"/>
              <a:t>Click to edit Master text styles</a:t>
            </a:r>
          </a:p>
          <a:p>
            <a:pPr lvl="1"/>
            <a:r>
              <a:rPr lang="hu-HU"/>
              <a:t>Second level</a:t>
            </a:r>
          </a:p>
          <a:p>
            <a:pPr lvl="2"/>
            <a:r>
              <a:rPr lang="hu-HU"/>
              <a:t>Third level</a:t>
            </a:r>
          </a:p>
          <a:p>
            <a:pPr lvl="3"/>
            <a:r>
              <a:rPr lang="hu-HU"/>
              <a:t>Fourth level</a:t>
            </a:r>
          </a:p>
          <a:p>
            <a:pPr lvl="4"/>
            <a:r>
              <a:rPr lang="hu-HU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hu-HU"/>
              <a:t>Click to edit Master text styles</a:t>
            </a:r>
          </a:p>
          <a:p>
            <a:pPr lvl="1"/>
            <a:r>
              <a:rPr lang="hu-HU"/>
              <a:t>Second level</a:t>
            </a:r>
          </a:p>
          <a:p>
            <a:pPr lvl="2"/>
            <a:r>
              <a:rPr lang="hu-HU"/>
              <a:t>Third level</a:t>
            </a:r>
          </a:p>
          <a:p>
            <a:pPr lvl="3"/>
            <a:r>
              <a:rPr lang="hu-HU"/>
              <a:t>Fourth level</a:t>
            </a:r>
          </a:p>
          <a:p>
            <a:pPr lvl="4"/>
            <a:r>
              <a:rPr lang="hu-HU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88184466-9B94-4E5A-86D2-F534894E926F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>
                <a:latin typeface="Calibri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21580388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C0392B-8E7C-441A-9AD4-99AA62F04649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5178603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AEE1C9-EDA0-4683-9A89-9D001D4AFF01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7273477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12A757-9152-4908-81CC-64064EAA8C08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9673904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Click to edit Master text styles</a:t>
            </a:r>
          </a:p>
          <a:p>
            <a:pPr lvl="1"/>
            <a:r>
              <a:rPr lang="hu-HU"/>
              <a:t>Second level</a:t>
            </a:r>
          </a:p>
          <a:p>
            <a:pPr lvl="2"/>
            <a:r>
              <a:rPr lang="hu-HU"/>
              <a:t>Third level</a:t>
            </a:r>
          </a:p>
          <a:p>
            <a:pPr lvl="3"/>
            <a:r>
              <a:rPr lang="hu-HU"/>
              <a:t>Fourth level</a:t>
            </a:r>
          </a:p>
          <a:p>
            <a:pPr lvl="4"/>
            <a:r>
              <a:rPr lang="hu-HU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92AC03-91E0-4557-95A8-B86A4C78E46A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700597821"/>
      </p:ext>
    </p:extLst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724C40-1D8D-489D-A13A-38E8EFBCE5CB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0579140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BB4484-4FDB-4620-9294-A3125F3FCF36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1168737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29F617-95DE-4147-B8D4-ACA561BEA8EE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8107121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AF93BE-2E56-44C2-980A-D7EDD69A7AC7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400460776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2612BC-8A1C-40DE-954C-C994AC1022C8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22907778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C6AA04-BDAC-45B1-92E0-22A8C5AF864D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98830051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83B0F4-DA07-4D8B-8132-EE525F7DBEFD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7394290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FC108E-9E3A-4B73-9824-E60FDF75E8E3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0506821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hu-H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hu-HU"/>
              <a:t>Click to edit Master text styles</a:t>
            </a:r>
          </a:p>
          <a:p>
            <a:pPr lvl="1"/>
            <a:r>
              <a:rPr lang="hu-HU"/>
              <a:t>Second level</a:t>
            </a:r>
          </a:p>
          <a:p>
            <a:pPr lvl="2"/>
            <a:r>
              <a:rPr lang="hu-HU"/>
              <a:t>Third level</a:t>
            </a:r>
          </a:p>
          <a:p>
            <a:pPr lvl="3"/>
            <a:r>
              <a:rPr lang="hu-HU"/>
              <a:t>Fourth level</a:t>
            </a:r>
          </a:p>
          <a:p>
            <a:pPr lvl="4"/>
            <a:r>
              <a:rPr lang="hu-HU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hu-HU"/>
              <a:t>Click to edit Master text styles</a:t>
            </a:r>
          </a:p>
          <a:p>
            <a:pPr lvl="1"/>
            <a:r>
              <a:rPr lang="hu-HU"/>
              <a:t>Second level</a:t>
            </a:r>
          </a:p>
          <a:p>
            <a:pPr lvl="2"/>
            <a:r>
              <a:rPr lang="hu-HU"/>
              <a:t>Third level</a:t>
            </a:r>
          </a:p>
          <a:p>
            <a:pPr lvl="3"/>
            <a:r>
              <a:rPr lang="hu-HU"/>
              <a:t>Fourth level</a:t>
            </a:r>
          </a:p>
          <a:p>
            <a:pPr lvl="4"/>
            <a:r>
              <a:rPr lang="hu-HU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A3EBC9-DD3E-42DC-895D-91547B4E9B85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99229171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lső oldal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28736"/>
            <a:ext cx="7772400" cy="1285884"/>
          </a:xfrm>
        </p:spPr>
        <p:txBody>
          <a:bodyPr anchor="t">
            <a:normAutofit/>
          </a:bodyPr>
          <a:lstStyle>
            <a:lvl1pPr>
              <a:defRPr sz="3000">
                <a:solidFill>
                  <a:srgbClr val="A69765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hu-HU"/>
              <a:t>Click to edit Master title style</a:t>
            </a:r>
            <a:endParaRPr lang="hu-H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786058"/>
            <a:ext cx="6400800" cy="714380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Click to edit Master subtitle style</a:t>
            </a:r>
            <a:endParaRPr lang="hu-HU" dirty="0"/>
          </a:p>
        </p:txBody>
      </p:sp>
      <p:sp>
        <p:nvSpPr>
          <p:cNvPr id="8" name="Content Placeholder 4"/>
          <p:cNvSpPr>
            <a:spLocks noGrp="1"/>
          </p:cNvSpPr>
          <p:nvPr>
            <p:ph idx="13"/>
          </p:nvPr>
        </p:nvSpPr>
        <p:spPr bwMode="auto">
          <a:xfrm>
            <a:off x="785786" y="3571876"/>
            <a:ext cx="7572428" cy="1143008"/>
          </a:xfrm>
          <a:noFill/>
          <a:ln>
            <a:miter lim="800000"/>
            <a:headEnd/>
            <a:tailEnd/>
          </a:ln>
        </p:spPr>
        <p:txBody>
          <a:bodyPr>
            <a:normAutofit/>
          </a:bodyPr>
          <a:lstStyle>
            <a:lvl1pPr>
              <a:buNone/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hu-HU"/>
              <a:t>Click to edit Master text styles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idx="14"/>
          </p:nvPr>
        </p:nvSpPr>
        <p:spPr bwMode="auto">
          <a:xfrm>
            <a:off x="785786" y="4786322"/>
            <a:ext cx="7572428" cy="1000132"/>
          </a:xfrm>
          <a:noFill/>
          <a:ln>
            <a:miter lim="800000"/>
            <a:headEnd/>
            <a:tailEnd/>
          </a:ln>
        </p:spPr>
        <p:txBody>
          <a:bodyPr>
            <a:normAutofit/>
          </a:bodyPr>
          <a:lstStyle>
            <a:lvl1pPr algn="l">
              <a:buFont typeface="+mj-lt"/>
              <a:buAutoNum type="arabicPeriod"/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hu-HU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F23059-FE82-4FAE-B7AD-A2E1DC381473}" type="datetimeFigureOut">
              <a:rPr lang="hu-HU" altLang="hu-HU"/>
              <a:pPr>
                <a:defRPr/>
              </a:pPr>
              <a:t>2017.06.28.</a:t>
            </a:fld>
            <a:endParaRPr lang="hu-HU" altLang="hu-H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781273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lső olda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71910" y="1285860"/>
            <a:ext cx="3471858" cy="857256"/>
          </a:xfrm>
        </p:spPr>
        <p:txBody>
          <a:bodyPr anchor="t">
            <a:normAutofit/>
          </a:bodyPr>
          <a:lstStyle>
            <a:lvl1pPr algn="l">
              <a:defRPr sz="1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hu-HU"/>
              <a:t>Click to edit Master title style</a:t>
            </a:r>
            <a:endParaRPr lang="hu-HU" dirty="0"/>
          </a:p>
        </p:txBody>
      </p:sp>
      <p:sp>
        <p:nvSpPr>
          <p:cNvPr id="8" name="Content Placeholder 4"/>
          <p:cNvSpPr>
            <a:spLocks noGrp="1"/>
          </p:cNvSpPr>
          <p:nvPr>
            <p:ph idx="14"/>
          </p:nvPr>
        </p:nvSpPr>
        <p:spPr bwMode="auto">
          <a:xfrm>
            <a:off x="3663561" y="2214554"/>
            <a:ext cx="4714908" cy="4000528"/>
          </a:xfrm>
          <a:noFill/>
          <a:ln>
            <a:miter lim="800000"/>
            <a:headEnd/>
            <a:tailEnd/>
          </a:ln>
        </p:spPr>
        <p:txBody>
          <a:bodyPr>
            <a:normAutofit/>
          </a:bodyPr>
          <a:lstStyle>
            <a:lvl1pPr>
              <a:buFont typeface="Arial" pitchFamily="34" charset="0"/>
              <a:buChar char="•"/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hu-HU"/>
              <a:t>Click to edit Master text styles</a:t>
            </a:r>
          </a:p>
        </p:txBody>
      </p:sp>
      <p:sp>
        <p:nvSpPr>
          <p:cNvPr id="10" name="Tartalom helye 2"/>
          <p:cNvSpPr>
            <a:spLocks noGrp="1"/>
          </p:cNvSpPr>
          <p:nvPr>
            <p:ph idx="13"/>
          </p:nvPr>
        </p:nvSpPr>
        <p:spPr>
          <a:xfrm>
            <a:off x="908566" y="1376038"/>
            <a:ext cx="2651379" cy="4802819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/>
            </a:lvl1pPr>
          </a:lstStyle>
          <a:p>
            <a:pPr lvl="0"/>
            <a:r>
              <a:rPr lang="hu-HU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8389BD-DC37-4685-B66A-50F6457136C8}" type="datetimeFigureOut">
              <a:rPr lang="hu-HU" altLang="hu-HU"/>
              <a:pPr>
                <a:defRPr/>
              </a:pPr>
              <a:t>2017.06.28.</a:t>
            </a:fld>
            <a:endParaRPr lang="hu-HU" altLang="hu-H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005385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lső oldal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281107"/>
            <a:ext cx="7772400" cy="504819"/>
          </a:xfrm>
        </p:spPr>
        <p:txBody>
          <a:bodyPr anchor="t">
            <a:normAutofit/>
          </a:bodyPr>
          <a:lstStyle>
            <a:lvl1pPr algn="ctr">
              <a:defRPr sz="1800" b="0" cap="none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hu-HU"/>
              <a:t>Click to edit Master title style</a:t>
            </a:r>
            <a:endParaRPr lang="hu-HU" dirty="0"/>
          </a:p>
        </p:txBody>
      </p:sp>
      <p:sp>
        <p:nvSpPr>
          <p:cNvPr id="8" name="Content Placeholder 4"/>
          <p:cNvSpPr>
            <a:spLocks noGrp="1"/>
          </p:cNvSpPr>
          <p:nvPr>
            <p:ph idx="13"/>
          </p:nvPr>
        </p:nvSpPr>
        <p:spPr bwMode="auto">
          <a:xfrm>
            <a:off x="785786" y="4786322"/>
            <a:ext cx="7572428" cy="1500198"/>
          </a:xfrm>
          <a:noFill/>
          <a:ln>
            <a:miter lim="800000"/>
            <a:headEnd/>
            <a:tailEnd/>
          </a:ln>
        </p:spPr>
        <p:txBody>
          <a:bodyPr>
            <a:normAutofit/>
          </a:bodyPr>
          <a:lstStyle>
            <a:lvl1pPr>
              <a:buNone/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hu-HU"/>
              <a:t>Click to edit Master text styles</a:t>
            </a:r>
          </a:p>
        </p:txBody>
      </p:sp>
      <p:sp>
        <p:nvSpPr>
          <p:cNvPr id="9" name="Tartalom helye 2"/>
          <p:cNvSpPr>
            <a:spLocks noGrp="1"/>
          </p:cNvSpPr>
          <p:nvPr>
            <p:ph idx="14"/>
          </p:nvPr>
        </p:nvSpPr>
        <p:spPr>
          <a:xfrm>
            <a:off x="908566" y="1928803"/>
            <a:ext cx="3601290" cy="2696464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/>
            </a:lvl1pPr>
          </a:lstStyle>
          <a:p>
            <a:pPr lvl="0"/>
            <a:r>
              <a:rPr lang="hu-HU"/>
              <a:t>Click to edit Master text styles</a:t>
            </a:r>
          </a:p>
        </p:txBody>
      </p:sp>
      <p:sp>
        <p:nvSpPr>
          <p:cNvPr id="12" name="Tartalom helye 2"/>
          <p:cNvSpPr>
            <a:spLocks noGrp="1"/>
          </p:cNvSpPr>
          <p:nvPr>
            <p:ph idx="15"/>
          </p:nvPr>
        </p:nvSpPr>
        <p:spPr>
          <a:xfrm>
            <a:off x="4643438" y="1928803"/>
            <a:ext cx="3601290" cy="2696464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/>
            </a:lvl1pPr>
          </a:lstStyle>
          <a:p>
            <a:pPr lvl="0"/>
            <a:r>
              <a:rPr lang="hu-HU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6682A1-7677-4281-906A-373660C6ABEC}" type="datetimeFigureOut">
              <a:rPr lang="hu-HU" altLang="hu-HU"/>
              <a:pPr>
                <a:defRPr/>
              </a:pPr>
              <a:t>2017.06.28.</a:t>
            </a:fld>
            <a:endParaRPr lang="hu-HU" altLang="hu-H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94577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Click to edit Master title style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Click to edit Master text styles</a:t>
            </a:r>
          </a:p>
          <a:p>
            <a:pPr lvl="1"/>
            <a:r>
              <a:rPr lang="hu-HU"/>
              <a:t>Second level</a:t>
            </a:r>
          </a:p>
          <a:p>
            <a:pPr lvl="2"/>
            <a:r>
              <a:rPr lang="hu-HU"/>
              <a:t>Third level</a:t>
            </a:r>
          </a:p>
          <a:p>
            <a:pPr lvl="3"/>
            <a:r>
              <a:rPr lang="hu-HU"/>
              <a:t>Fourth level</a:t>
            </a:r>
          </a:p>
          <a:p>
            <a:pPr lvl="4"/>
            <a:r>
              <a:rPr lang="hu-HU"/>
              <a:t>Fifth level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8CA346-229E-42D6-973A-1524F836CE29}" type="datetimeFigureOut">
              <a:rPr lang="hu-HU" altLang="hu-HU"/>
              <a:pPr>
                <a:defRPr/>
              </a:pPr>
              <a:t>2017.06.28.</a:t>
            </a:fld>
            <a:endParaRPr lang="hu-HU" alt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A067CEAB-DEE3-493E-B8DC-49C5A646B5C8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1602032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hu-H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hu-HU"/>
              <a:t>Click to edit Master text styles</a:t>
            </a:r>
          </a:p>
          <a:p>
            <a:pPr lvl="1"/>
            <a:r>
              <a:rPr lang="hu-HU"/>
              <a:t>Second level</a:t>
            </a:r>
          </a:p>
          <a:p>
            <a:pPr lvl="2"/>
            <a:r>
              <a:rPr lang="hu-HU"/>
              <a:t>Third level</a:t>
            </a:r>
          </a:p>
          <a:p>
            <a:pPr lvl="3"/>
            <a:r>
              <a:rPr lang="hu-HU"/>
              <a:t>Fourth level</a:t>
            </a:r>
          </a:p>
          <a:p>
            <a:pPr lvl="4"/>
            <a:r>
              <a:rPr lang="hu-HU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hu-HU"/>
              <a:t>Click to edit Master text styles</a:t>
            </a:r>
          </a:p>
          <a:p>
            <a:pPr lvl="1"/>
            <a:r>
              <a:rPr lang="hu-HU"/>
              <a:t>Second level</a:t>
            </a:r>
          </a:p>
          <a:p>
            <a:pPr lvl="2"/>
            <a:r>
              <a:rPr lang="hu-HU"/>
              <a:t>Third level</a:t>
            </a:r>
          </a:p>
          <a:p>
            <a:pPr lvl="3"/>
            <a:r>
              <a:rPr lang="hu-HU"/>
              <a:t>Fourth level</a:t>
            </a:r>
          </a:p>
          <a:p>
            <a:pPr lvl="4"/>
            <a:r>
              <a:rPr lang="hu-HU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77B77ABA-D7EB-4BB9-8126-09F5C4974833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>
                <a:latin typeface="Calibri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61269060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l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178759"/>
            <a:ext cx="7772400" cy="1470025"/>
          </a:xfrm>
        </p:spPr>
        <p:txBody>
          <a:bodyPr>
            <a:normAutofit/>
          </a:bodyPr>
          <a:lstStyle>
            <a:lvl1pPr>
              <a:defRPr sz="3000">
                <a:solidFill>
                  <a:srgbClr val="A69765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hu-HU"/>
              <a:t>Click to edit Master title style</a:t>
            </a:r>
            <a:endParaRPr lang="hu-H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786322"/>
            <a:ext cx="6400800" cy="1357298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Click to edit Master subtitle style</a:t>
            </a:r>
            <a:endParaRPr lang="hu-H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  <a:ea typeface="MS PGothic" pitchFamily="34" charset="-128"/>
                <a:cs typeface="Arial" pitchFamily="34" charset="0"/>
              </a:defRPr>
            </a:lvl1pPr>
          </a:lstStyle>
          <a:p>
            <a:pPr>
              <a:defRPr/>
            </a:pPr>
            <a:fld id="{5FB0BD7D-01FE-4400-9937-18B0E2C5F3EC}" type="datetimeFigureOut">
              <a:rPr lang="hu-HU" altLang="hu-HU"/>
              <a:pPr>
                <a:defRPr/>
              </a:pPr>
              <a:t>2017.06.28.</a:t>
            </a:fld>
            <a:endParaRPr lang="hu-HU" alt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40525" y="6089650"/>
            <a:ext cx="2133600" cy="365125"/>
          </a:xfrm>
        </p:spPr>
        <p:txBody>
          <a:bodyPr/>
          <a:lstStyle>
            <a:lvl1pPr>
              <a:defRPr sz="1000">
                <a:solidFill>
                  <a:srgbClr val="A69765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fld id="{F8CE98A9-6C8A-4BF8-B86F-5EF76AB0FAC2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952833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8.xml"/><Relationship Id="rId4" Type="http://schemas.openxmlformats.org/officeDocument/2006/relationships/slideLayout" Target="../slideLayouts/slideLayout7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.jpeg"/><Relationship Id="rId5" Type="http://schemas.openxmlformats.org/officeDocument/2006/relationships/image" Target="../media/image1.pn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PPT alap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Click to edit Master text styles</a:t>
            </a:r>
          </a:p>
          <a:p>
            <a:pPr lvl="1"/>
            <a:r>
              <a:rPr lang="hu-HU" altLang="hu-HU" smtClean="0"/>
              <a:t>Second level</a:t>
            </a:r>
          </a:p>
          <a:p>
            <a:pPr lvl="2"/>
            <a:r>
              <a:rPr lang="hu-HU" altLang="hu-HU" smtClean="0"/>
              <a:t>Third level</a:t>
            </a:r>
          </a:p>
          <a:p>
            <a:pPr lvl="3"/>
            <a:r>
              <a:rPr lang="hu-HU" altLang="hu-HU" smtClean="0"/>
              <a:t>Fourth level</a:t>
            </a:r>
          </a:p>
          <a:p>
            <a:pPr lvl="4"/>
            <a:r>
              <a:rPr lang="hu-HU" altLang="hu-HU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  <a:latin typeface="Calibri" pitchFamily="34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24650" y="614362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CBB3D6A4-8CFD-40BB-BB89-D9106033EC57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463" r:id="rId1"/>
    <p:sldLayoutId id="2147486464" r:id="rId2"/>
    <p:sldLayoutId id="2147486465" r:id="rId3"/>
  </p:sldLayoutIdLst>
  <p:transition spd="med">
    <p:cover dir="lu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MS PGothic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7" descr="bg_2_beloldal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14288"/>
            <a:ext cx="9140825" cy="682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Click to edit Master title style</a:t>
            </a:r>
          </a:p>
        </p:txBody>
      </p:sp>
      <p:sp>
        <p:nvSpPr>
          <p:cNvPr id="205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Click to edit Master text styles</a:t>
            </a:r>
          </a:p>
          <a:p>
            <a:pPr lvl="1"/>
            <a:r>
              <a:rPr lang="hu-HU" altLang="hu-HU" smtClean="0"/>
              <a:t>Second level</a:t>
            </a:r>
          </a:p>
          <a:p>
            <a:pPr lvl="2"/>
            <a:r>
              <a:rPr lang="hu-HU" altLang="hu-HU" smtClean="0"/>
              <a:t>Third level</a:t>
            </a:r>
          </a:p>
          <a:p>
            <a:pPr lvl="3"/>
            <a:r>
              <a:rPr lang="hu-HU" altLang="hu-HU" smtClean="0"/>
              <a:t>Fourth level</a:t>
            </a:r>
          </a:p>
          <a:p>
            <a:pPr lvl="4"/>
            <a:r>
              <a:rPr lang="hu-HU" altLang="hu-HU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27A65773-3994-463A-9FE7-CB7D0C7C528E}" type="datetimeFigureOut">
              <a:rPr lang="hu-HU" altLang="hu-HU"/>
              <a:pPr>
                <a:defRPr/>
              </a:pPr>
              <a:t>2017.06.28.</a:t>
            </a:fld>
            <a:endParaRPr lang="hu-HU" alt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  <a:latin typeface="Calibri" pitchFamily="34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Slide Number Placeholder 5"/>
          <p:cNvSpPr txBox="1">
            <a:spLocks/>
          </p:cNvSpPr>
          <p:nvPr/>
        </p:nvSpPr>
        <p:spPr>
          <a:xfrm>
            <a:off x="6740525" y="6421438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r" eaLnBrk="1" hangingPunct="1">
              <a:defRPr/>
            </a:pPr>
            <a:fld id="{48BB1774-D089-44E2-851B-6AA85EC062B5}" type="slidenum">
              <a:rPr lang="hu-HU" altLang="hu-HU" sz="1000" smtClean="0">
                <a:solidFill>
                  <a:srgbClr val="A69765"/>
                </a:solidFill>
                <a:latin typeface="Times New Roman" pitchFamily="18" charset="0"/>
                <a:cs typeface="Times New Roman" pitchFamily="18" charset="0"/>
              </a:rPr>
              <a:pPr algn="r" eaLnBrk="1" hangingPunct="1">
                <a:defRPr/>
              </a:pPr>
              <a:t>‹#›</a:t>
            </a:fld>
            <a:endParaRPr lang="hu-HU" altLang="hu-HU" sz="1000" smtClean="0">
              <a:solidFill>
                <a:srgbClr val="A69765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446" r:id="rId1"/>
    <p:sldLayoutId id="2147486447" r:id="rId2"/>
    <p:sldLayoutId id="2147486448" r:id="rId3"/>
    <p:sldLayoutId id="2147486466" r:id="rId4"/>
    <p:sldLayoutId id="2147486467" r:id="rId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MS PGothic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6" descr="bg_1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14288"/>
            <a:ext cx="9140825" cy="682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Click to edit Master title style</a:t>
            </a:r>
          </a:p>
        </p:txBody>
      </p:sp>
      <p:sp>
        <p:nvSpPr>
          <p:cNvPr id="307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Click to edit Master text styles</a:t>
            </a:r>
          </a:p>
          <a:p>
            <a:pPr lvl="1"/>
            <a:r>
              <a:rPr lang="hu-HU" altLang="hu-HU" smtClean="0"/>
              <a:t>Second level</a:t>
            </a:r>
          </a:p>
          <a:p>
            <a:pPr lvl="2"/>
            <a:r>
              <a:rPr lang="hu-HU" altLang="hu-HU" smtClean="0"/>
              <a:t>Third level</a:t>
            </a:r>
          </a:p>
          <a:p>
            <a:pPr lvl="3"/>
            <a:r>
              <a:rPr lang="hu-HU" altLang="hu-HU" smtClean="0"/>
              <a:t>Fourth level</a:t>
            </a:r>
          </a:p>
          <a:p>
            <a:pPr lvl="4"/>
            <a:r>
              <a:rPr lang="hu-HU" altLang="hu-HU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  <a:latin typeface="Calibri" pitchFamily="34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24650" y="614362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32F8C3EC-E367-4069-B503-BB002BADD455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468" r:id="rId1"/>
    <p:sldLayoutId id="2147486469" r:id="rId2"/>
    <p:sldLayoutId id="2147486470" r:id="rId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MS PGothic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7" descr="bg_2_beloldal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14288"/>
            <a:ext cx="9140825" cy="682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Click to edit Master title style</a:t>
            </a:r>
          </a:p>
        </p:txBody>
      </p:sp>
      <p:sp>
        <p:nvSpPr>
          <p:cNvPr id="410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Click to edit Master text styles</a:t>
            </a:r>
          </a:p>
          <a:p>
            <a:pPr lvl="1"/>
            <a:r>
              <a:rPr lang="hu-HU" altLang="hu-HU" smtClean="0"/>
              <a:t>Second level</a:t>
            </a:r>
          </a:p>
          <a:p>
            <a:pPr lvl="2"/>
            <a:r>
              <a:rPr lang="hu-HU" altLang="hu-HU" smtClean="0"/>
              <a:t>Third level</a:t>
            </a:r>
          </a:p>
          <a:p>
            <a:pPr lvl="3"/>
            <a:r>
              <a:rPr lang="hu-HU" altLang="hu-HU" smtClean="0"/>
              <a:t>Fourth level</a:t>
            </a:r>
          </a:p>
          <a:p>
            <a:pPr lvl="4"/>
            <a:r>
              <a:rPr lang="hu-HU" altLang="hu-HU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74096169-04CC-4757-AD23-820A30AC949B}" type="datetimeFigureOut">
              <a:rPr lang="hu-HU" altLang="hu-HU"/>
              <a:pPr>
                <a:defRPr/>
              </a:pPr>
              <a:t>2017.06.28.</a:t>
            </a:fld>
            <a:endParaRPr lang="hu-HU" alt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  <a:latin typeface="Calibri" pitchFamily="34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Slide Number Placeholder 5"/>
          <p:cNvSpPr txBox="1">
            <a:spLocks/>
          </p:cNvSpPr>
          <p:nvPr/>
        </p:nvSpPr>
        <p:spPr>
          <a:xfrm>
            <a:off x="6740525" y="6421438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r" eaLnBrk="1" hangingPunct="1">
              <a:defRPr/>
            </a:pPr>
            <a:fld id="{D1B81362-C34F-45EF-A514-4C904EC0282F}" type="slidenum">
              <a:rPr lang="hu-HU" altLang="hu-HU" sz="1000" smtClean="0">
                <a:solidFill>
                  <a:srgbClr val="A69765"/>
                </a:solidFill>
                <a:latin typeface="Times New Roman" pitchFamily="18" charset="0"/>
                <a:cs typeface="Times New Roman" pitchFamily="18" charset="0"/>
              </a:rPr>
              <a:pPr algn="r" eaLnBrk="1" hangingPunct="1">
                <a:defRPr/>
              </a:pPr>
              <a:t>‹#›</a:t>
            </a:fld>
            <a:endParaRPr lang="hu-HU" altLang="hu-HU" sz="1000" smtClean="0">
              <a:solidFill>
                <a:srgbClr val="A69765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449" r:id="rId1"/>
    <p:sldLayoutId id="2147486450" r:id="rId2"/>
    <p:sldLayoutId id="2147486451" r:id="rId3"/>
    <p:sldLayoutId id="2147486471" r:id="rId4"/>
    <p:sldLayoutId id="2147486472" r:id="rId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MS PGothic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ím hely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Mintacím szerkesztése</a:t>
            </a:r>
          </a:p>
        </p:txBody>
      </p:sp>
      <p:sp>
        <p:nvSpPr>
          <p:cNvPr id="5123" name="Szöveg hely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Mintaszöveg szerkesztése</a:t>
            </a:r>
          </a:p>
          <a:p>
            <a:pPr lvl="1"/>
            <a:r>
              <a:rPr lang="hu-HU" altLang="hu-HU" smtClean="0"/>
              <a:t>Második szint</a:t>
            </a:r>
          </a:p>
          <a:p>
            <a:pPr lvl="2"/>
            <a:r>
              <a:rPr lang="hu-HU" altLang="hu-HU" smtClean="0"/>
              <a:t>Harmadik szint</a:t>
            </a:r>
          </a:p>
          <a:p>
            <a:pPr lvl="3"/>
            <a:r>
              <a:rPr lang="hu-HU" altLang="hu-HU" smtClean="0"/>
              <a:t>Negyedik szint</a:t>
            </a:r>
          </a:p>
          <a:p>
            <a:pPr lvl="4"/>
            <a:r>
              <a:rPr lang="hu-HU" altLang="hu-HU" smtClean="0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5F8507C4-BA28-4F08-8BBA-5C649DE0BBA7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452" r:id="rId1"/>
    <p:sldLayoutId id="2147486453" r:id="rId2"/>
    <p:sldLayoutId id="2147486454" r:id="rId3"/>
    <p:sldLayoutId id="2147486455" r:id="rId4"/>
    <p:sldLayoutId id="2147486456" r:id="rId5"/>
    <p:sldLayoutId id="2147486457" r:id="rId6"/>
    <p:sldLayoutId id="2147486458" r:id="rId7"/>
    <p:sldLayoutId id="2147486459" r:id="rId8"/>
    <p:sldLayoutId id="2147486460" r:id="rId9"/>
    <p:sldLayoutId id="2147486461" r:id="rId10"/>
    <p:sldLayoutId id="2147486462" r:id="rId11"/>
  </p:sldLayoutIdLst>
  <p:transition spd="med">
    <p:cover dir="lu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2573" y="1700808"/>
            <a:ext cx="6120680" cy="3496790"/>
          </a:xfrm>
          <a:prstGeom prst="rect">
            <a:avLst/>
          </a:prstGeom>
        </p:spPr>
      </p:pic>
    </p:spTree>
  </p:cSld>
  <p:clrMapOvr>
    <a:masterClrMapping/>
  </p:clrMapOvr>
  <p:transition spd="med">
    <p:cover dir="l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1" name="Szövegdoboz 3"/>
          <p:cNvSpPr txBox="1">
            <a:spLocks noChangeArrowheads="1"/>
          </p:cNvSpPr>
          <p:nvPr/>
        </p:nvSpPr>
        <p:spPr bwMode="auto">
          <a:xfrm>
            <a:off x="154641" y="2060848"/>
            <a:ext cx="8640762" cy="2246769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marL="285750" indent="-285750"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itchFamily="34" charset="-18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w Cen MT" pitchFamily="34" charset="-18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itchFamily="34" charset="-18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6B9F25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-18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B26B02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-1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B26B02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-1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B26B02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-1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B26B02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-1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B26B02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-1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hu-HU" altLang="hu-HU" sz="2000" dirty="0">
                <a:latin typeface="Constantia" panose="02030602050306030303" pitchFamily="18" charset="0"/>
              </a:rPr>
              <a:t>May 23 - </a:t>
            </a:r>
            <a:r>
              <a:rPr lang="hu-HU" altLang="hu-HU" sz="2000" dirty="0" err="1">
                <a:latin typeface="Constantia" panose="02030602050306030303" pitchFamily="18" charset="0"/>
              </a:rPr>
              <a:t>Seminar</a:t>
            </a:r>
            <a:r>
              <a:rPr lang="hu-HU" altLang="hu-HU" sz="2000" dirty="0">
                <a:latin typeface="Constantia" panose="02030602050306030303" pitchFamily="18" charset="0"/>
              </a:rPr>
              <a:t> </a:t>
            </a:r>
            <a:r>
              <a:rPr lang="hu-HU" altLang="hu-HU" sz="2000" dirty="0" err="1">
                <a:latin typeface="Constantia" panose="02030602050306030303" pitchFamily="18" charset="0"/>
              </a:rPr>
              <a:t>on</a:t>
            </a:r>
            <a:r>
              <a:rPr lang="hu-HU" altLang="hu-HU" sz="2000" dirty="0">
                <a:latin typeface="Constantia" panose="02030602050306030303" pitchFamily="18" charset="0"/>
              </a:rPr>
              <a:t> the </a:t>
            </a:r>
            <a:r>
              <a:rPr lang="hu-HU" altLang="hu-HU" sz="2000" dirty="0" err="1">
                <a:latin typeface="Constantia" panose="02030602050306030303" pitchFamily="18" charset="0"/>
              </a:rPr>
              <a:t>future</a:t>
            </a:r>
            <a:r>
              <a:rPr lang="hu-HU" altLang="hu-HU" sz="2000" dirty="0">
                <a:latin typeface="Constantia" panose="02030602050306030303" pitchFamily="18" charset="0"/>
              </a:rPr>
              <a:t> of </a:t>
            </a:r>
            <a:r>
              <a:rPr lang="hu-HU" altLang="hu-HU" sz="2000" dirty="0" err="1">
                <a:latin typeface="Constantia" panose="02030602050306030303" pitchFamily="18" charset="0"/>
              </a:rPr>
              <a:t>macro</a:t>
            </a:r>
            <a:r>
              <a:rPr lang="hu-HU" altLang="hu-HU" sz="2000" dirty="0">
                <a:latin typeface="Constantia" panose="02030602050306030303" pitchFamily="18" charset="0"/>
              </a:rPr>
              <a:t> </a:t>
            </a:r>
            <a:r>
              <a:rPr lang="hu-HU" altLang="hu-HU" sz="2000" dirty="0" err="1">
                <a:latin typeface="Constantia" panose="02030602050306030303" pitchFamily="18" charset="0"/>
              </a:rPr>
              <a:t>regional</a:t>
            </a:r>
            <a:r>
              <a:rPr lang="hu-HU" altLang="hu-HU" sz="2000" dirty="0">
                <a:latin typeface="Constantia" panose="02030602050306030303" pitchFamily="18" charset="0"/>
              </a:rPr>
              <a:t> </a:t>
            </a:r>
            <a:r>
              <a:rPr lang="hu-HU" altLang="hu-HU" sz="2000" dirty="0" err="1">
                <a:latin typeface="Constantia" panose="02030602050306030303" pitchFamily="18" charset="0"/>
              </a:rPr>
              <a:t>strategies</a:t>
            </a:r>
            <a:r>
              <a:rPr lang="hu-HU" altLang="hu-HU" sz="2000" dirty="0">
                <a:latin typeface="Constantia" panose="02030602050306030303" pitchFamily="18" charset="0"/>
              </a:rPr>
              <a:t>, </a:t>
            </a:r>
            <a:r>
              <a:rPr lang="hu-HU" altLang="hu-HU" sz="2000" dirty="0" err="1">
                <a:latin typeface="Constantia" panose="02030602050306030303" pitchFamily="18" charset="0"/>
              </a:rPr>
              <a:t>Brussels</a:t>
            </a:r>
            <a:endParaRPr lang="hu-HU" altLang="hu-HU" sz="2000" dirty="0">
              <a:latin typeface="Constantia" panose="02030602050306030303" pitchFamily="18" charset="0"/>
            </a:endParaRPr>
          </a:p>
          <a:p>
            <a:pPr marL="0" indent="0" eaLnBrk="1" hangingPunct="1">
              <a:spcBef>
                <a:spcPct val="0"/>
              </a:spcBef>
              <a:buClrTx/>
              <a:buSzTx/>
              <a:buNone/>
              <a:defRPr/>
            </a:pPr>
            <a:endParaRPr lang="hu-HU" altLang="hu-HU" sz="2000" dirty="0" smtClean="0">
              <a:latin typeface="Constantia" panose="02030602050306030303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 typeface="Arial" charset="0"/>
              <a:buChar char="•"/>
              <a:defRPr/>
            </a:pPr>
            <a:r>
              <a:rPr lang="hu-HU" altLang="hu-HU" sz="2000" dirty="0">
                <a:latin typeface="Constantia" panose="02030602050306030303" pitchFamily="18" charset="0"/>
              </a:rPr>
              <a:t>May 31 - </a:t>
            </a:r>
            <a:r>
              <a:rPr lang="hu-HU" altLang="hu-HU" sz="2000" dirty="0" err="1">
                <a:latin typeface="Constantia" panose="02030602050306030303" pitchFamily="18" charset="0"/>
              </a:rPr>
              <a:t>Seminar</a:t>
            </a:r>
            <a:r>
              <a:rPr lang="hu-HU" altLang="hu-HU" sz="2000" dirty="0">
                <a:latin typeface="Constantia" panose="02030602050306030303" pitchFamily="18" charset="0"/>
              </a:rPr>
              <a:t> </a:t>
            </a:r>
            <a:r>
              <a:rPr lang="hu-HU" altLang="hu-HU" sz="2000" dirty="0" err="1">
                <a:latin typeface="Constantia" panose="02030602050306030303" pitchFamily="18" charset="0"/>
              </a:rPr>
              <a:t>on</a:t>
            </a:r>
            <a:r>
              <a:rPr lang="hu-HU" altLang="hu-HU" sz="2000" dirty="0">
                <a:latin typeface="Constantia" panose="02030602050306030303" pitchFamily="18" charset="0"/>
              </a:rPr>
              <a:t> </a:t>
            </a:r>
            <a:r>
              <a:rPr lang="hu-HU" altLang="hu-HU" sz="2000" dirty="0" err="1">
                <a:latin typeface="Constantia" panose="02030602050306030303" pitchFamily="18" charset="0"/>
              </a:rPr>
              <a:t>regional</a:t>
            </a:r>
            <a:r>
              <a:rPr lang="hu-HU" altLang="hu-HU" sz="2000" dirty="0">
                <a:latin typeface="Constantia" panose="02030602050306030303" pitchFamily="18" charset="0"/>
              </a:rPr>
              <a:t> </a:t>
            </a:r>
            <a:r>
              <a:rPr lang="hu-HU" altLang="hu-HU" sz="2000" dirty="0" err="1">
                <a:latin typeface="Constantia" panose="02030602050306030303" pitchFamily="18" charset="0"/>
              </a:rPr>
              <a:t>energy</a:t>
            </a:r>
            <a:r>
              <a:rPr lang="hu-HU" altLang="hu-HU" sz="2000" dirty="0">
                <a:latin typeface="Constantia" panose="02030602050306030303" pitchFamily="18" charset="0"/>
              </a:rPr>
              <a:t> </a:t>
            </a:r>
            <a:r>
              <a:rPr lang="hu-HU" altLang="hu-HU" sz="2000" dirty="0" err="1">
                <a:latin typeface="Constantia" panose="02030602050306030303" pitchFamily="18" charset="0"/>
              </a:rPr>
              <a:t>security</a:t>
            </a:r>
            <a:r>
              <a:rPr lang="hu-HU" altLang="hu-HU" sz="2000" dirty="0">
                <a:latin typeface="Constantia" panose="02030602050306030303" pitchFamily="18" charset="0"/>
              </a:rPr>
              <a:t>, </a:t>
            </a:r>
            <a:r>
              <a:rPr lang="hu-HU" altLang="hu-HU" sz="2000" dirty="0" smtClean="0">
                <a:latin typeface="Constantia" panose="02030602050306030303" pitchFamily="18" charset="0"/>
              </a:rPr>
              <a:t>Budapest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Arial" charset="0"/>
              <a:buChar char="•"/>
              <a:defRPr/>
            </a:pPr>
            <a:endParaRPr lang="hu-HU" altLang="hu-HU" sz="2000" dirty="0">
              <a:latin typeface="Constantia" panose="02030602050306030303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 typeface="Arial" charset="0"/>
              <a:buChar char="•"/>
              <a:defRPr/>
            </a:pPr>
            <a:r>
              <a:rPr lang="hu-HU" altLang="hu-HU" sz="2000" dirty="0" err="1" smtClean="0">
                <a:latin typeface="Constantia" panose="02030602050306030303" pitchFamily="18" charset="0"/>
              </a:rPr>
              <a:t>June</a:t>
            </a:r>
            <a:r>
              <a:rPr lang="hu-HU" altLang="hu-HU" sz="2000" dirty="0" smtClean="0">
                <a:latin typeface="Constantia" panose="02030602050306030303" pitchFamily="18" charset="0"/>
              </a:rPr>
              <a:t> </a:t>
            </a:r>
            <a:r>
              <a:rPr lang="hu-HU" altLang="hu-HU" sz="2000" dirty="0">
                <a:latin typeface="Constantia" panose="02030602050306030303" pitchFamily="18" charset="0"/>
              </a:rPr>
              <a:t>27 - </a:t>
            </a:r>
            <a:r>
              <a:rPr lang="hu-HU" altLang="hu-HU" sz="2000" dirty="0" err="1">
                <a:latin typeface="Constantia" panose="02030602050306030303" pitchFamily="18" charset="0"/>
              </a:rPr>
              <a:t>Seminar</a:t>
            </a:r>
            <a:r>
              <a:rPr lang="hu-HU" altLang="hu-HU" sz="2000" dirty="0">
                <a:latin typeface="Constantia" panose="02030602050306030303" pitchFamily="18" charset="0"/>
              </a:rPr>
              <a:t> </a:t>
            </a:r>
            <a:r>
              <a:rPr lang="hu-HU" altLang="hu-HU" sz="2000" dirty="0" err="1">
                <a:latin typeface="Constantia" panose="02030602050306030303" pitchFamily="18" charset="0"/>
              </a:rPr>
              <a:t>on</a:t>
            </a:r>
            <a:r>
              <a:rPr lang="hu-HU" altLang="hu-HU" sz="2000" dirty="0">
                <a:latin typeface="Constantia" panose="02030602050306030303" pitchFamily="18" charset="0"/>
              </a:rPr>
              <a:t> </a:t>
            </a:r>
            <a:r>
              <a:rPr lang="hu-HU" altLang="hu-HU" sz="2000" dirty="0" err="1">
                <a:latin typeface="Constantia" panose="02030602050306030303" pitchFamily="18" charset="0"/>
              </a:rPr>
              <a:t>regional</a:t>
            </a:r>
            <a:r>
              <a:rPr lang="hu-HU" altLang="hu-HU" sz="2000" dirty="0">
                <a:latin typeface="Constantia" panose="02030602050306030303" pitchFamily="18" charset="0"/>
              </a:rPr>
              <a:t> </a:t>
            </a:r>
            <a:r>
              <a:rPr lang="hu-HU" altLang="hu-HU" sz="2000" dirty="0" err="1">
                <a:latin typeface="Constantia" panose="02030602050306030303" pitchFamily="18" charset="0"/>
              </a:rPr>
              <a:t>transportation</a:t>
            </a:r>
            <a:r>
              <a:rPr lang="hu-HU" altLang="hu-HU" sz="2000" dirty="0">
                <a:latin typeface="Constantia" panose="02030602050306030303" pitchFamily="18" charset="0"/>
              </a:rPr>
              <a:t> </a:t>
            </a:r>
            <a:r>
              <a:rPr lang="hu-HU" altLang="hu-HU" sz="2000" dirty="0" err="1" smtClean="0">
                <a:latin typeface="Constantia" panose="02030602050306030303" pitchFamily="18" charset="0"/>
              </a:rPr>
              <a:t>development</a:t>
            </a:r>
            <a:endParaRPr lang="hu-HU" altLang="hu-HU" sz="2000" dirty="0" smtClean="0">
              <a:latin typeface="Constantia" panose="02030602050306030303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 typeface="Arial" charset="0"/>
              <a:buChar char="•"/>
              <a:defRPr/>
            </a:pPr>
            <a:endParaRPr lang="hu-HU" altLang="hu-HU" sz="2000" dirty="0" smtClean="0">
              <a:latin typeface="Constantia" panose="02030602050306030303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 typeface="Arial" charset="0"/>
              <a:buChar char="•"/>
              <a:defRPr/>
            </a:pPr>
            <a:r>
              <a:rPr lang="hu-HU" altLang="hu-HU" sz="2000" dirty="0" err="1" smtClean="0">
                <a:latin typeface="Constantia" panose="02030602050306030303" pitchFamily="18" charset="0"/>
              </a:rPr>
              <a:t>September</a:t>
            </a:r>
            <a:r>
              <a:rPr lang="hu-HU" altLang="hu-HU" sz="2000" dirty="0" smtClean="0">
                <a:latin typeface="Constantia" panose="02030602050306030303" pitchFamily="18" charset="0"/>
              </a:rPr>
              <a:t> </a:t>
            </a:r>
            <a:r>
              <a:rPr lang="hu-HU" altLang="hu-HU" sz="2000" dirty="0">
                <a:latin typeface="Constantia" panose="02030602050306030303" pitchFamily="18" charset="0"/>
              </a:rPr>
              <a:t>28-29 - </a:t>
            </a:r>
            <a:r>
              <a:rPr lang="hu-HU" altLang="hu-HU" sz="2000" dirty="0" err="1">
                <a:latin typeface="Constantia" panose="02030602050306030303" pitchFamily="18" charset="0"/>
              </a:rPr>
              <a:t>Citizens</a:t>
            </a:r>
            <a:r>
              <a:rPr lang="hu-HU" altLang="hu-HU" sz="2000" dirty="0">
                <a:latin typeface="Constantia" panose="02030602050306030303" pitchFamily="18" charset="0"/>
              </a:rPr>
              <a:t> Day (</a:t>
            </a:r>
            <a:r>
              <a:rPr lang="hu-HU" altLang="hu-HU" sz="2000" dirty="0" err="1">
                <a:latin typeface="Constantia" panose="02030602050306030303" pitchFamily="18" charset="0"/>
              </a:rPr>
              <a:t>official</a:t>
            </a:r>
            <a:r>
              <a:rPr lang="hu-HU" altLang="hu-HU" sz="2000" dirty="0">
                <a:latin typeface="Constantia" panose="02030602050306030303" pitchFamily="18" charset="0"/>
              </a:rPr>
              <a:t> civil </a:t>
            </a:r>
            <a:r>
              <a:rPr lang="hu-HU" altLang="hu-HU" sz="2000" dirty="0" err="1">
                <a:latin typeface="Constantia" panose="02030602050306030303" pitchFamily="18" charset="0"/>
              </a:rPr>
              <a:t>society</a:t>
            </a:r>
            <a:r>
              <a:rPr lang="hu-HU" altLang="hu-HU" sz="2000" dirty="0">
                <a:latin typeface="Constantia" panose="02030602050306030303" pitchFamily="18" charset="0"/>
              </a:rPr>
              <a:t> </a:t>
            </a:r>
            <a:r>
              <a:rPr lang="hu-HU" altLang="hu-HU" sz="2000" dirty="0" err="1">
                <a:latin typeface="Constantia" panose="02030602050306030303" pitchFamily="18" charset="0"/>
              </a:rPr>
              <a:t>event</a:t>
            </a:r>
            <a:r>
              <a:rPr lang="hu-HU" altLang="hu-HU" sz="2000" dirty="0">
                <a:latin typeface="Constantia" panose="02030602050306030303" pitchFamily="18" charset="0"/>
              </a:rPr>
              <a:t> of the EUSDR)</a:t>
            </a:r>
          </a:p>
        </p:txBody>
      </p:sp>
      <p:sp>
        <p:nvSpPr>
          <p:cNvPr id="33798" name="Title 1"/>
          <p:cNvSpPr txBox="1">
            <a:spLocks/>
          </p:cNvSpPr>
          <p:nvPr/>
        </p:nvSpPr>
        <p:spPr bwMode="auto">
          <a:xfrm>
            <a:off x="1373840" y="764704"/>
            <a:ext cx="620236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/>
            <a:r>
              <a:rPr lang="hu-HU" altLang="hu-HU" sz="3600" dirty="0" err="1" smtClean="0">
                <a:solidFill>
                  <a:srgbClr val="0070C0"/>
                </a:solidFill>
                <a:latin typeface="Constantia" panose="02030602050306030303" pitchFamily="18" charset="0"/>
              </a:rPr>
              <a:t>Presidency</a:t>
            </a:r>
            <a:r>
              <a:rPr lang="hu-HU" altLang="hu-HU" sz="3600" dirty="0" smtClean="0">
                <a:solidFill>
                  <a:srgbClr val="0070C0"/>
                </a:solidFill>
                <a:latin typeface="Constantia" panose="02030602050306030303" pitchFamily="18" charset="0"/>
              </a:rPr>
              <a:t> Program</a:t>
            </a:r>
            <a:endParaRPr lang="hu-HU" altLang="hu-HU" sz="3600" dirty="0">
              <a:solidFill>
                <a:srgbClr val="0070C0"/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0224969"/>
      </p:ext>
    </p:extLst>
  </p:cSld>
  <p:clrMapOvr>
    <a:masterClrMapping/>
  </p:clrMapOvr>
  <p:transition spd="med">
    <p:cover dir="l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/>
        </p:nvSpPr>
        <p:spPr>
          <a:xfrm>
            <a:off x="179512" y="5157192"/>
            <a:ext cx="896448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hu-HU" b="1" dirty="0" smtClean="0"/>
          </a:p>
          <a:p>
            <a:pPr algn="ctr"/>
            <a:endParaRPr lang="hu-HU" b="1" dirty="0"/>
          </a:p>
          <a:p>
            <a:pPr algn="ctr"/>
            <a:endParaRPr lang="hu-HU" b="1" dirty="0" smtClean="0"/>
          </a:p>
          <a:p>
            <a:r>
              <a:rPr lang="hu-HU" b="1" dirty="0" smtClean="0"/>
              <a:t>                </a:t>
            </a:r>
            <a:r>
              <a:rPr lang="en-US" b="1" dirty="0" smtClean="0"/>
              <a:t>June </a:t>
            </a:r>
            <a:r>
              <a:rPr lang="en-US" b="1" dirty="0"/>
              <a:t>27 - July 1  </a:t>
            </a:r>
            <a:r>
              <a:rPr lang="hu-HU" b="1" dirty="0" smtClean="0"/>
              <a:t>                                                     </a:t>
            </a:r>
            <a:r>
              <a:rPr lang="en-US" b="1" dirty="0" smtClean="0"/>
              <a:t>October </a:t>
            </a:r>
            <a:r>
              <a:rPr lang="en-US" b="1" dirty="0"/>
              <a:t>14  </a:t>
            </a:r>
            <a:endParaRPr lang="hu-HU" b="1" dirty="0"/>
          </a:p>
          <a:p>
            <a:r>
              <a:rPr lang="en-US" dirty="0" smtClean="0"/>
              <a:t>“</a:t>
            </a:r>
            <a:r>
              <a:rPr lang="en-US" dirty="0"/>
              <a:t>One Day of the Danube” </a:t>
            </a:r>
            <a:r>
              <a:rPr lang="en-US" dirty="0" smtClean="0"/>
              <a:t>Photography</a:t>
            </a:r>
            <a:r>
              <a:rPr lang="hu-HU" dirty="0" smtClean="0"/>
              <a:t>                        </a:t>
            </a:r>
            <a:r>
              <a:rPr lang="en-US" dirty="0" smtClean="0"/>
              <a:t>Competition</a:t>
            </a:r>
            <a:r>
              <a:rPr lang="hu-HU" dirty="0" smtClean="0"/>
              <a:t> </a:t>
            </a:r>
            <a:r>
              <a:rPr lang="en-US" dirty="0"/>
              <a:t>Award ceremony</a:t>
            </a:r>
            <a:endParaRPr lang="hu-HU" dirty="0"/>
          </a:p>
          <a:p>
            <a:r>
              <a:rPr lang="en-US" dirty="0" smtClean="0"/>
              <a:t> </a:t>
            </a:r>
            <a:endParaRPr lang="hu-HU" dirty="0" smtClean="0"/>
          </a:p>
          <a:p>
            <a:endParaRPr lang="hu-HU" dirty="0" smtClean="0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844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915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8840"/>
            <a:ext cx="9144000" cy="3015436"/>
          </a:xfrm>
          <a:prstGeom prst="rect">
            <a:avLst/>
          </a:prstGeom>
        </p:spPr>
      </p:pic>
      <p:sp>
        <p:nvSpPr>
          <p:cNvPr id="3" name="Téglalap 2"/>
          <p:cNvSpPr/>
          <p:nvPr/>
        </p:nvSpPr>
        <p:spPr>
          <a:xfrm>
            <a:off x="0" y="-15822"/>
            <a:ext cx="6192688" cy="1628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" name="Szövegdoboz 3"/>
          <p:cNvSpPr txBox="1"/>
          <p:nvPr/>
        </p:nvSpPr>
        <p:spPr>
          <a:xfrm>
            <a:off x="2244215" y="5627780"/>
            <a:ext cx="46555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Constantia" panose="02030602050306030303" pitchFamily="18" charset="0"/>
              </a:rPr>
              <a:t>http://www.danube-forum-budapest.eu</a:t>
            </a:r>
            <a:r>
              <a:rPr lang="hu-HU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2319470762"/>
      </p:ext>
    </p:extLst>
  </p:cSld>
  <p:clrMapOvr>
    <a:masterClrMapping/>
  </p:clrMapOvr>
  <p:transition spd="med">
    <p:cover dir="l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4207"/>
            <a:ext cx="9144000" cy="6309586"/>
          </a:xfrm>
          <a:prstGeom prst="rect">
            <a:avLst/>
          </a:prstGeom>
        </p:spPr>
      </p:pic>
    </p:spTree>
  </p:cSld>
  <p:clrMapOvr>
    <a:masterClrMapping/>
  </p:clrMapOvr>
  <p:transition spd="med">
    <p:cover dir="l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1898"/>
            <a:ext cx="9144000" cy="6234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516562"/>
      </p:ext>
    </p:extLst>
  </p:cSld>
  <p:clrMapOvr>
    <a:masterClrMapping/>
  </p:clrMapOvr>
  <p:transition spd="med">
    <p:cover dir="l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2573" y="1700808"/>
            <a:ext cx="6120680" cy="3496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830829"/>
      </p:ext>
    </p:extLst>
  </p:cSld>
  <p:clrMapOvr>
    <a:masterClrMapping/>
  </p:clrMapOvr>
  <p:transition spd="med">
    <p:cover dir="l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ülüg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eloldala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külüg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Beloldala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Flow.thmx</Template>
  <TotalTime>10327</TotalTime>
  <Words>202</Words>
  <Application>Microsoft Office PowerPoint</Application>
  <PresentationFormat>Diavetítés a képernyőre (4:3 oldalarány)</PresentationFormat>
  <Paragraphs>23</Paragraphs>
  <Slides>7</Slides>
  <Notes>3</Notes>
  <HiddenSlides>0</HiddenSlides>
  <MMClips>0</MMClips>
  <ScaleCrop>false</ScaleCrop>
  <HeadingPairs>
    <vt:vector size="4" baseType="variant">
      <vt:variant>
        <vt:lpstr>Téma</vt:lpstr>
      </vt:variant>
      <vt:variant>
        <vt:i4>5</vt:i4>
      </vt:variant>
      <vt:variant>
        <vt:lpstr>Diacímek</vt:lpstr>
      </vt:variant>
      <vt:variant>
        <vt:i4>7</vt:i4>
      </vt:variant>
    </vt:vector>
  </HeadingPairs>
  <TitlesOfParts>
    <vt:vector size="12" baseType="lpstr">
      <vt:lpstr>külügy</vt:lpstr>
      <vt:lpstr>Beloldalak</vt:lpstr>
      <vt:lpstr>1_külügy</vt:lpstr>
      <vt:lpstr>1_Beloldalak</vt:lpstr>
      <vt:lpstr>Office-téma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</dc:title>
  <dc:creator>István</dc:creator>
  <cp:lastModifiedBy>Moldován Félix</cp:lastModifiedBy>
  <cp:revision>291</cp:revision>
  <cp:lastPrinted>2017-06-12T09:24:40Z</cp:lastPrinted>
  <dcterms:created xsi:type="dcterms:W3CDTF">2011-03-04T10:16:31Z</dcterms:created>
  <dcterms:modified xsi:type="dcterms:W3CDTF">2017-06-28T05:57:51Z</dcterms:modified>
</cp:coreProperties>
</file>